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277" r:id="rId1"/>
  </p:sldMasterIdLst>
  <p:notesMasterIdLst>
    <p:notesMasterId r:id="rId18"/>
  </p:notesMasterIdLst>
  <p:sldIdLst>
    <p:sldId id="1421" r:id="rId2"/>
    <p:sldId id="1422" r:id="rId3"/>
    <p:sldId id="955" r:id="rId4"/>
    <p:sldId id="1462" r:id="rId5"/>
    <p:sldId id="1433" r:id="rId6"/>
    <p:sldId id="1463" r:id="rId7"/>
    <p:sldId id="1464" r:id="rId8"/>
    <p:sldId id="1465" r:id="rId9"/>
    <p:sldId id="1467" r:id="rId10"/>
    <p:sldId id="1466" r:id="rId11"/>
    <p:sldId id="1468" r:id="rId12"/>
    <p:sldId id="1461" r:id="rId13"/>
    <p:sldId id="1445" r:id="rId14"/>
    <p:sldId id="1446" r:id="rId15"/>
    <p:sldId id="1447" r:id="rId16"/>
    <p:sldId id="1448" r:id="rId17"/>
  </p:sldIdLst>
  <p:sldSz cx="9144000" cy="5143500" type="screen16x9"/>
  <p:notesSz cx="6858000" cy="9144000"/>
  <p:defaultTextStyle>
    <a:defPPr>
      <a:defRPr lang="en-GB"/>
    </a:defPPr>
    <a:lvl1pPr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1pPr>
    <a:lvl2pPr marL="4572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2pPr>
    <a:lvl3pPr marL="9144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3pPr>
    <a:lvl4pPr marL="13716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4pPr>
    <a:lvl5pPr marL="18288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5pPr>
    <a:lvl6pPr marL="2286000" algn="l" defTabSz="914400" rtl="0" eaLnBrk="1" latinLnBrk="0" hangingPunct="1">
      <a:defRPr kern="1200">
        <a:solidFill>
          <a:schemeClr val="bg1"/>
        </a:solidFill>
        <a:latin typeface="Arial" charset="0"/>
        <a:ea typeface="+mn-ea"/>
        <a:cs typeface="Lucida Sans Unicode" charset="0"/>
      </a:defRPr>
    </a:lvl6pPr>
    <a:lvl7pPr marL="2743200" algn="l" defTabSz="914400" rtl="0" eaLnBrk="1" latinLnBrk="0" hangingPunct="1">
      <a:defRPr kern="1200">
        <a:solidFill>
          <a:schemeClr val="bg1"/>
        </a:solidFill>
        <a:latin typeface="Arial" charset="0"/>
        <a:ea typeface="+mn-ea"/>
        <a:cs typeface="Lucida Sans Unicode" charset="0"/>
      </a:defRPr>
    </a:lvl7pPr>
    <a:lvl8pPr marL="3200400" algn="l" defTabSz="914400" rtl="0" eaLnBrk="1" latinLnBrk="0" hangingPunct="1">
      <a:defRPr kern="1200">
        <a:solidFill>
          <a:schemeClr val="bg1"/>
        </a:solidFill>
        <a:latin typeface="Arial" charset="0"/>
        <a:ea typeface="+mn-ea"/>
        <a:cs typeface="Lucida Sans Unicode" charset="0"/>
      </a:defRPr>
    </a:lvl8pPr>
    <a:lvl9pPr marL="3657600" algn="l" defTabSz="914400" rtl="0" eaLnBrk="1" latinLnBrk="0" hangingPunct="1">
      <a:defRPr kern="1200">
        <a:solidFill>
          <a:schemeClr val="bg1"/>
        </a:solidFill>
        <a:latin typeface="Arial" charset="0"/>
        <a:ea typeface="+mn-ea"/>
        <a:cs typeface="Lucida Sans Unicode"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30400"/>
    <a:srgbClr val="000D14"/>
    <a:srgbClr val="000806"/>
    <a:srgbClr val="000403"/>
    <a:srgbClr val="004C22"/>
    <a:srgbClr val="050701"/>
    <a:srgbClr val="020103"/>
    <a:srgbClr val="040000"/>
    <a:srgbClr val="04040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2" autoAdjust="0"/>
    <p:restoredTop sz="85035" autoAdjust="0"/>
  </p:normalViewPr>
  <p:slideViewPr>
    <p:cSldViewPr>
      <p:cViewPr varScale="1">
        <p:scale>
          <a:sx n="149" d="100"/>
          <a:sy n="149" d="100"/>
        </p:scale>
        <p:origin x="252" y="114"/>
      </p:cViewPr>
      <p:guideLst>
        <p:guide orient="horz" pos="1620"/>
        <p:guide pos="2880"/>
      </p:guideLst>
    </p:cSldViewPr>
  </p:slideViewPr>
  <p:outlineViewPr>
    <p:cViewPr varScale="1">
      <p:scale>
        <a:sx n="33" d="100"/>
        <a:sy n="33" d="100"/>
      </p:scale>
      <p:origin x="0" y="-10938"/>
    </p:cViewPr>
  </p:outlineViewPr>
  <p:notesTextViewPr>
    <p:cViewPr>
      <p:scale>
        <a:sx n="3" d="2"/>
        <a:sy n="3" d="2"/>
      </p:scale>
      <p:origin x="0" y="0"/>
    </p:cViewPr>
  </p:notesTextViewPr>
  <p:notesViewPr>
    <p:cSldViewPr>
      <p:cViewPr varScale="1">
        <p:scale>
          <a:sx n="59" d="100"/>
          <a:sy n="59" d="100"/>
        </p:scale>
        <p:origin x="-17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3" name="AutoShape 1"/>
          <p:cNvSpPr>
            <a:spLocks noChangeArrowheads="1"/>
          </p:cNvSpPr>
          <p:nvPr/>
        </p:nvSpPr>
        <p:spPr bwMode="auto">
          <a:xfrm>
            <a:off x="0" y="0"/>
            <a:ext cx="6858000" cy="9144000"/>
          </a:xfrm>
          <a:prstGeom prst="roundRect">
            <a:avLst>
              <a:gd name="adj" fmla="val 23"/>
            </a:avLst>
          </a:prstGeom>
          <a:solidFill>
            <a:srgbClr val="FFFFFF"/>
          </a:solidFill>
          <a:ln w="9360">
            <a:noFill/>
            <a:miter lim="800000"/>
            <a:headEnd/>
            <a:tailEnd/>
          </a:ln>
          <a:effectLst/>
        </p:spPr>
        <p:txBody>
          <a:bodyPr wrap="none" anchor="ctr"/>
          <a:lstStyle/>
          <a:p>
            <a:endParaRPr lang="en-US"/>
          </a:p>
        </p:txBody>
      </p:sp>
      <p:sp>
        <p:nvSpPr>
          <p:cNvPr id="8194" name="AutoShape 2"/>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a:effectLst/>
        </p:spPr>
        <p:txBody>
          <a:bodyPr wrap="none" anchor="ctr"/>
          <a:lstStyle/>
          <a:p>
            <a:endParaRPr lang="en-US"/>
          </a:p>
        </p:txBody>
      </p:sp>
      <p:sp>
        <p:nvSpPr>
          <p:cNvPr id="8195" name="Rectangle 3"/>
          <p:cNvSpPr>
            <a:spLocks noGrp="1" noChangeArrowheads="1"/>
          </p:cNvSpPr>
          <p:nvPr>
            <p:ph type="hdr"/>
          </p:nvPr>
        </p:nvSpPr>
        <p:spPr bwMode="auto">
          <a:xfrm>
            <a:off x="0"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6" name="Rectangle 4"/>
          <p:cNvSpPr>
            <a:spLocks noGrp="1" noChangeArrowheads="1"/>
          </p:cNvSpPr>
          <p:nvPr>
            <p:ph type="dt"/>
          </p:nvPr>
        </p:nvSpPr>
        <p:spPr bwMode="auto">
          <a:xfrm>
            <a:off x="3884613"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7" name="Rectangle 5"/>
          <p:cNvSpPr>
            <a:spLocks noGrp="1" noRot="1" noChangeAspect="1" noChangeArrowheads="1"/>
          </p:cNvSpPr>
          <p:nvPr>
            <p:ph type="sldImg"/>
          </p:nvPr>
        </p:nvSpPr>
        <p:spPr bwMode="auto">
          <a:xfrm>
            <a:off x="382588" y="685800"/>
            <a:ext cx="6089650" cy="3425825"/>
          </a:xfrm>
          <a:prstGeom prst="rect">
            <a:avLst/>
          </a:prstGeom>
          <a:noFill/>
          <a:ln w="9525">
            <a:noFill/>
            <a:round/>
            <a:headEnd/>
            <a:tailEnd/>
          </a:ln>
          <a:effectLst/>
        </p:spPr>
      </p:sp>
      <p:sp>
        <p:nvSpPr>
          <p:cNvPr id="8198" name="Rectangle 6"/>
          <p:cNvSpPr>
            <a:spLocks noGrp="1" noChangeArrowheads="1"/>
          </p:cNvSpPr>
          <p:nvPr>
            <p:ph type="body"/>
          </p:nvPr>
        </p:nvSpPr>
        <p:spPr bwMode="auto">
          <a:xfrm>
            <a:off x="685800" y="4343400"/>
            <a:ext cx="5483225" cy="4111625"/>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smtClean="0"/>
          </a:p>
        </p:txBody>
      </p:sp>
      <p:sp>
        <p:nvSpPr>
          <p:cNvPr id="8199" name="Rectangle 7"/>
          <p:cNvSpPr>
            <a:spLocks noGrp="1" noChangeArrowheads="1"/>
          </p:cNvSpPr>
          <p:nvPr>
            <p:ph type="ftr"/>
          </p:nvPr>
        </p:nvSpPr>
        <p:spPr bwMode="auto">
          <a:xfrm>
            <a:off x="0"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200" name="Rectangle 8"/>
          <p:cNvSpPr>
            <a:spLocks noGrp="1" noChangeArrowheads="1"/>
          </p:cNvSpPr>
          <p:nvPr>
            <p:ph type="sldNum"/>
          </p:nvPr>
        </p:nvSpPr>
        <p:spPr bwMode="auto">
          <a:xfrm>
            <a:off x="3884613"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fld id="{27A1267E-5F3E-4EB0-939F-30DD7A2F0868}" type="slidenum">
              <a:rPr lang="en-GB"/>
              <a:pPr/>
              <a:t>‹#›</a:t>
            </a:fld>
            <a:endParaRPr lang="en-GB"/>
          </a:p>
        </p:txBody>
      </p:sp>
    </p:spTree>
    <p:extLst>
      <p:ext uri="{BB962C8B-B14F-4D97-AF65-F5344CB8AC3E}">
        <p14:creationId xmlns:p14="http://schemas.microsoft.com/office/powerpoint/2010/main" val="287153754"/>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a:p>
        </p:txBody>
      </p:sp>
    </p:spTree>
    <p:extLst>
      <p:ext uri="{BB962C8B-B14F-4D97-AF65-F5344CB8AC3E}">
        <p14:creationId xmlns:p14="http://schemas.microsoft.com/office/powerpoint/2010/main" val="12302154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10</a:t>
            </a:fld>
            <a:endParaRPr lang="en-US" dirty="0">
              <a:solidFill>
                <a:prstClr val="black"/>
              </a:solidFill>
            </a:endParaRPr>
          </a:p>
        </p:txBody>
      </p:sp>
    </p:spTree>
    <p:extLst>
      <p:ext uri="{BB962C8B-B14F-4D97-AF65-F5344CB8AC3E}">
        <p14:creationId xmlns:p14="http://schemas.microsoft.com/office/powerpoint/2010/main" val="37344848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fld id="{27A1267E-5F3E-4EB0-939F-30DD7A2F0868}" type="slidenum">
              <a:rPr lang="en-GB" smtClean="0"/>
              <a:pPr/>
              <a:t>12</a:t>
            </a:fld>
            <a:endParaRPr lang="en-GB"/>
          </a:p>
        </p:txBody>
      </p:sp>
    </p:spTree>
    <p:extLst>
      <p:ext uri="{BB962C8B-B14F-4D97-AF65-F5344CB8AC3E}">
        <p14:creationId xmlns:p14="http://schemas.microsoft.com/office/powerpoint/2010/main" val="11430431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fld id="{27A1267E-5F3E-4EB0-939F-30DD7A2F0868}" type="slidenum">
              <a:rPr lang="en-GB" smtClean="0"/>
              <a:pPr/>
              <a:t>13</a:t>
            </a:fld>
            <a:endParaRPr lang="en-GB"/>
          </a:p>
        </p:txBody>
      </p:sp>
    </p:spTree>
    <p:extLst>
      <p:ext uri="{BB962C8B-B14F-4D97-AF65-F5344CB8AC3E}">
        <p14:creationId xmlns:p14="http://schemas.microsoft.com/office/powerpoint/2010/main" val="6954595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fld id="{27A1267E-5F3E-4EB0-939F-30DD7A2F0868}" type="slidenum">
              <a:rPr lang="en-GB" smtClean="0"/>
              <a:pPr/>
              <a:t>14</a:t>
            </a:fld>
            <a:endParaRPr lang="en-GB"/>
          </a:p>
        </p:txBody>
      </p:sp>
    </p:spTree>
    <p:extLst>
      <p:ext uri="{BB962C8B-B14F-4D97-AF65-F5344CB8AC3E}">
        <p14:creationId xmlns:p14="http://schemas.microsoft.com/office/powerpoint/2010/main" val="6055187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fld id="{27A1267E-5F3E-4EB0-939F-30DD7A2F0868}" type="slidenum">
              <a:rPr lang="en-GB" smtClean="0"/>
              <a:pPr/>
              <a:t>15</a:t>
            </a:fld>
            <a:endParaRPr lang="en-GB"/>
          </a:p>
        </p:txBody>
      </p:sp>
    </p:spTree>
    <p:extLst>
      <p:ext uri="{BB962C8B-B14F-4D97-AF65-F5344CB8AC3E}">
        <p14:creationId xmlns:p14="http://schemas.microsoft.com/office/powerpoint/2010/main" val="7894284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fld id="{27A1267E-5F3E-4EB0-939F-30DD7A2F0868}" type="slidenum">
              <a:rPr lang="en-GB" smtClean="0"/>
              <a:pPr/>
              <a:t>16</a:t>
            </a:fld>
            <a:endParaRPr lang="en-GB"/>
          </a:p>
        </p:txBody>
      </p:sp>
    </p:spTree>
    <p:extLst>
      <p:ext uri="{BB962C8B-B14F-4D97-AF65-F5344CB8AC3E}">
        <p14:creationId xmlns:p14="http://schemas.microsoft.com/office/powerpoint/2010/main" val="21697822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2</a:t>
            </a:fld>
            <a:endParaRPr lang="en-US">
              <a:solidFill>
                <a:srgbClr val="000000"/>
              </a:solidFill>
            </a:endParaRPr>
          </a:p>
        </p:txBody>
      </p:sp>
    </p:spTree>
    <p:extLst>
      <p:ext uri="{BB962C8B-B14F-4D97-AF65-F5344CB8AC3E}">
        <p14:creationId xmlns:p14="http://schemas.microsoft.com/office/powerpoint/2010/main" val="38066088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Hosea’s plea</a:t>
            </a:r>
            <a:r>
              <a:rPr lang="en-US" baseline="0" dirty="0" smtClean="0"/>
              <a:t> is often focused on the statement of the absence of knowledge. But what if the knowledge here in particular refers to the characteristic of knowing how we treat God?</a:t>
            </a:r>
            <a:endParaRPr lang="en-US" dirty="0"/>
          </a:p>
        </p:txBody>
      </p:sp>
      <p:sp>
        <p:nvSpPr>
          <p:cNvPr id="4" name="Slide Number Placeholder 3"/>
          <p:cNvSpPr>
            <a:spLocks noGrp="1"/>
          </p:cNvSpPr>
          <p:nvPr>
            <p:ph type="sldNum" idx="10"/>
          </p:nvPr>
        </p:nvSpPr>
        <p:spPr/>
        <p:txBody>
          <a:bodyPr/>
          <a:lstStyle/>
          <a:p>
            <a:fld id="{27A1267E-5F3E-4EB0-939F-30DD7A2F0868}" type="slidenum">
              <a:rPr lang="en-GB" smtClean="0"/>
              <a:pPr/>
              <a:t>3</a:t>
            </a:fld>
            <a:endParaRPr lang="en-GB"/>
          </a:p>
        </p:txBody>
      </p:sp>
    </p:spTree>
    <p:extLst>
      <p:ext uri="{BB962C8B-B14F-4D97-AF65-F5344CB8AC3E}">
        <p14:creationId xmlns:p14="http://schemas.microsoft.com/office/powerpoint/2010/main" val="36473981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r>
              <a:rPr lang="en-US" b="0" dirty="0" smtClean="0"/>
              <a:t>Mt 10:32 "Therefore whoever confesses Me before men, him I will also confess before My Father who is in heaven. 33 "But whoever denies Me before men, him I will also deny before My Father who is in heaven.</a:t>
            </a:r>
          </a:p>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4</a:t>
            </a:fld>
            <a:endParaRPr lang="en-US" dirty="0">
              <a:solidFill>
                <a:prstClr val="black"/>
              </a:solidFill>
            </a:endParaRPr>
          </a:p>
        </p:txBody>
      </p:sp>
    </p:spTree>
    <p:extLst>
      <p:ext uri="{BB962C8B-B14F-4D97-AF65-F5344CB8AC3E}">
        <p14:creationId xmlns:p14="http://schemas.microsoft.com/office/powerpoint/2010/main" val="23077829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Mt 6:31 "Therefore do not worry, saying, 'What shall we eat?' or 'What shall we drink?' or 'What shall we wear?' 32 "For after all these things the Gentiles seek. For your heavenly Father knows that you need all these things. 33 "But seek first the kingdom of God and His righteousness, and all these things shall be added to you.</a:t>
            </a:r>
          </a:p>
          <a:p>
            <a:pPr marL="0" indent="0">
              <a:buNone/>
            </a:pPr>
            <a:endParaRPr lang="en-US" b="0" dirty="0" smtClean="0"/>
          </a:p>
          <a:p>
            <a:pPr marL="0" indent="0">
              <a:buNone/>
            </a:pPr>
            <a:r>
              <a:rPr lang="en-US" b="0" dirty="0" smtClean="0"/>
              <a:t>2Co 9:6 ¶ But this I say: He who sows sparingly will also reap sparingly, and he who sows bountifully will also reap bountifully. 7 So let each one give as he purposes in his heart, not grudgingly or of necessity; for God loves a cheerful giver. 8 And God is able to make all grace abound toward you, that you, always having all sufficiency in all things, may have an abundance for every good work.</a:t>
            </a:r>
          </a:p>
          <a:p>
            <a:pPr marL="0" indent="0">
              <a:buNone/>
            </a:pPr>
            <a:endParaRPr lang="en-US" b="0" dirty="0" smtClean="0"/>
          </a:p>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7742447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err="1" smtClean="0"/>
              <a:t>Php</a:t>
            </a:r>
            <a:r>
              <a:rPr lang="en-US" b="0" dirty="0" smtClean="0"/>
              <a:t> 4:6 Be anxious for nothing, but in everything by prayer and supplication, with thanksgiving, let your requests be made known to God; 7 and the peace of God, which surpasses all understanding, will guard your hearts and minds through Christ Jesus.</a:t>
            </a:r>
          </a:p>
          <a:p>
            <a:pPr marL="0" indent="0">
              <a:buNone/>
            </a:pPr>
            <a:endParaRPr lang="en-US" b="0" dirty="0" smtClean="0"/>
          </a:p>
          <a:p>
            <a:pPr marL="0" indent="0">
              <a:buNone/>
            </a:pPr>
            <a:r>
              <a:rPr lang="en-US" b="0" dirty="0" smtClean="0"/>
              <a:t>2Ti 2:15 Be diligent to present yourself approved to God, a worker who does not need to be ashamed, rightly dividing the word of truth.</a:t>
            </a: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42405976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Jas 5:13 Is anyone among you suffering? Let him pray. Is anyone cheerful? Let him sing psalms. 14 Is anyone among you sick? Let him call for the elders of the church, and let them pray over him, anointing him with oil in the name of the Lord. 15 And the prayer of faith will save the sick, and the Lord will raise him up. And if he has committed sins, he will be forgiven.</a:t>
            </a:r>
          </a:p>
          <a:p>
            <a:pPr marL="0" indent="0">
              <a:buNone/>
            </a:pPr>
            <a:endParaRPr lang="en-US" b="0" dirty="0" smtClean="0"/>
          </a:p>
          <a:p>
            <a:pPr marL="0" indent="0">
              <a:buNone/>
            </a:pPr>
            <a:r>
              <a:rPr lang="en-US" b="0" dirty="0" smtClean="0"/>
              <a:t> 1Pe 2:5 you also, as living stones, are being built up a spiritual house, a holy priesthood, to offer up spiritual sacrifices acceptable to God through Jesus Christ.</a:t>
            </a: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38377909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1Jo 5:1 ¶ Whoever believes that Jesus is the Christ is born of God, and everyone who loves Him who begot also loves him who is begotten of Him. 2 By this we know that we love the children of God, when we love God and keep His commandments. 3 For this is the love of God, that we keep His commandments. And His commandments are not burdensome.</a:t>
            </a: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33534891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Jas 5:13 Is anyone among you suffering? Let him pray. Is anyone cheerful? Let him sing psalms. 14 Is anyone among you sick? Let him call for the elders of the church, and let them pray over him, anointing him with oil in the name of the Lord. 15 And the prayer of faith will save the sick, and the Lord will raise him up. And if he has committed sins, he will be forgiven.</a:t>
            </a:r>
          </a:p>
          <a:p>
            <a:pPr marL="0" indent="0">
              <a:buNone/>
            </a:pPr>
            <a:endParaRPr lang="en-US" b="0" dirty="0" smtClean="0"/>
          </a:p>
          <a:p>
            <a:pPr marL="0" indent="0">
              <a:buNone/>
            </a:pPr>
            <a:r>
              <a:rPr lang="en-US" b="0" dirty="0" smtClean="0"/>
              <a:t> 1Pe 2:5 you also, as living stones, are being built up a spiritual house, a holy priesthood, to offer up spiritual sacrifices acceptable to God through Jesus Christ.</a:t>
            </a: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28603525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smtClean="0"/>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F06BB6-1C83-4D6F-B78F-6BBF6D5AA7FE}" type="slidenum">
              <a:rPr lang="en-GB" smtClean="0"/>
              <a:pPr/>
              <a:t>‹#›</a:t>
            </a:fld>
            <a:endParaRPr lang="en-GB"/>
          </a:p>
        </p:txBody>
      </p:sp>
    </p:spTree>
    <p:extLst>
      <p:ext uri="{BB962C8B-B14F-4D97-AF65-F5344CB8AC3E}">
        <p14:creationId xmlns:p14="http://schemas.microsoft.com/office/powerpoint/2010/main" val="106185612"/>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3A903E-111F-48EA-A059-B56959FACCE9}" type="slidenum">
              <a:rPr lang="en-GB" smtClean="0"/>
              <a:pPr/>
              <a:t>‹#›</a:t>
            </a:fld>
            <a:endParaRPr lang="en-GB"/>
          </a:p>
        </p:txBody>
      </p:sp>
    </p:spTree>
    <p:extLst>
      <p:ext uri="{BB962C8B-B14F-4D97-AF65-F5344CB8AC3E}">
        <p14:creationId xmlns:p14="http://schemas.microsoft.com/office/powerpoint/2010/main" val="603541726"/>
      </p:ext>
    </p:extLst>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BE8CFA4-D681-4A4A-B796-F15E492D2189}" type="slidenum">
              <a:rPr lang="en-GB" smtClean="0"/>
              <a:pPr/>
              <a:t>‹#›</a:t>
            </a:fld>
            <a:endParaRPr lang="en-GB"/>
          </a:p>
        </p:txBody>
      </p:sp>
    </p:spTree>
    <p:extLst>
      <p:ext uri="{BB962C8B-B14F-4D97-AF65-F5344CB8AC3E}">
        <p14:creationId xmlns:p14="http://schemas.microsoft.com/office/powerpoint/2010/main" val="401672510"/>
      </p:ext>
    </p:extLst>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A51A11-EFD3-4E5E-8C50-A7E50BE2AC63}" type="slidenum">
              <a:rPr lang="en-GB" smtClean="0"/>
              <a:pPr/>
              <a:t>‹#›</a:t>
            </a:fld>
            <a:endParaRPr lang="en-GB"/>
          </a:p>
        </p:txBody>
      </p:sp>
    </p:spTree>
    <p:extLst>
      <p:ext uri="{BB962C8B-B14F-4D97-AF65-F5344CB8AC3E}">
        <p14:creationId xmlns:p14="http://schemas.microsoft.com/office/powerpoint/2010/main" val="2028056873"/>
      </p:ext>
    </p:extLst>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smtClean="0"/>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2F056A-644A-4E54-821E-C8FBD46B8A01}" type="slidenum">
              <a:rPr lang="en-GB" smtClean="0"/>
              <a:pPr/>
              <a:t>‹#›</a:t>
            </a:fld>
            <a:endParaRPr lang="en-GB"/>
          </a:p>
        </p:txBody>
      </p:sp>
    </p:spTree>
    <p:extLst>
      <p:ext uri="{BB962C8B-B14F-4D97-AF65-F5344CB8AC3E}">
        <p14:creationId xmlns:p14="http://schemas.microsoft.com/office/powerpoint/2010/main" val="2929058261"/>
      </p:ext>
    </p:extLst>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FB455B1-B204-4EE3-8467-719975746DE5}" type="slidenum">
              <a:rPr lang="en-GB" smtClean="0"/>
              <a:pPr/>
              <a:t>‹#›</a:t>
            </a:fld>
            <a:endParaRPr lang="en-GB"/>
          </a:p>
        </p:txBody>
      </p:sp>
    </p:spTree>
    <p:extLst>
      <p:ext uri="{BB962C8B-B14F-4D97-AF65-F5344CB8AC3E}">
        <p14:creationId xmlns:p14="http://schemas.microsoft.com/office/powerpoint/2010/main" val="212973062"/>
      </p:ext>
    </p:extLst>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71A9235-9CD5-40C1-B792-C21A0B3BEC65}" type="slidenum">
              <a:rPr lang="en-GB" smtClean="0"/>
              <a:pPr/>
              <a:t>‹#›</a:t>
            </a:fld>
            <a:endParaRPr lang="en-GB"/>
          </a:p>
        </p:txBody>
      </p:sp>
    </p:spTree>
    <p:extLst>
      <p:ext uri="{BB962C8B-B14F-4D97-AF65-F5344CB8AC3E}">
        <p14:creationId xmlns:p14="http://schemas.microsoft.com/office/powerpoint/2010/main" val="2562426173"/>
      </p:ext>
    </p:extLst>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063B57A-7FC0-416C-97B8-4047807D353F}" type="slidenum">
              <a:rPr lang="en-GB" smtClean="0"/>
              <a:pPr/>
              <a:t>‹#›</a:t>
            </a:fld>
            <a:endParaRPr lang="en-GB"/>
          </a:p>
        </p:txBody>
      </p:sp>
    </p:spTree>
    <p:extLst>
      <p:ext uri="{BB962C8B-B14F-4D97-AF65-F5344CB8AC3E}">
        <p14:creationId xmlns:p14="http://schemas.microsoft.com/office/powerpoint/2010/main" val="841678867"/>
      </p:ext>
    </p:extLst>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427AD57-2053-4D84-B514-800E54D628EC}" type="slidenum">
              <a:rPr lang="en-GB" smtClean="0"/>
              <a:pPr/>
              <a:t>‹#›</a:t>
            </a:fld>
            <a:endParaRPr lang="en-GB"/>
          </a:p>
        </p:txBody>
      </p:sp>
    </p:spTree>
    <p:extLst>
      <p:ext uri="{BB962C8B-B14F-4D97-AF65-F5344CB8AC3E}">
        <p14:creationId xmlns:p14="http://schemas.microsoft.com/office/powerpoint/2010/main" val="3449595880"/>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0FC3B0-9A43-48A4-85CE-B999A76FEA98}" type="slidenum">
              <a:rPr lang="en-GB" smtClean="0"/>
              <a:pPr/>
              <a:t>‹#›</a:t>
            </a:fld>
            <a:endParaRPr lang="en-GB"/>
          </a:p>
        </p:txBody>
      </p:sp>
    </p:spTree>
    <p:extLst>
      <p:ext uri="{BB962C8B-B14F-4D97-AF65-F5344CB8AC3E}">
        <p14:creationId xmlns:p14="http://schemas.microsoft.com/office/powerpoint/2010/main" val="4053360794"/>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2EE218-E1BD-4DFC-B39D-A601FA6AB8B6}" type="slidenum">
              <a:rPr lang="en-GB" smtClean="0"/>
              <a:pPr/>
              <a:t>‹#›</a:t>
            </a:fld>
            <a:endParaRPr lang="en-GB"/>
          </a:p>
        </p:txBody>
      </p:sp>
    </p:spTree>
    <p:extLst>
      <p:ext uri="{BB962C8B-B14F-4D97-AF65-F5344CB8AC3E}">
        <p14:creationId xmlns:p14="http://schemas.microsoft.com/office/powerpoint/2010/main" val="263359973"/>
      </p:ext>
    </p:extLst>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8000" b="-8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226EECE-6E6C-4932-B681-71D70B54B8B5}" type="slidenum">
              <a:rPr lang="en-GB" smtClean="0"/>
              <a:pPr/>
              <a:t>‹#›</a:t>
            </a:fld>
            <a:endParaRPr lang="en-GB"/>
          </a:p>
        </p:txBody>
      </p:sp>
    </p:spTree>
    <p:extLst>
      <p:ext uri="{BB962C8B-B14F-4D97-AF65-F5344CB8AC3E}">
        <p14:creationId xmlns:p14="http://schemas.microsoft.com/office/powerpoint/2010/main" val="2298655599"/>
      </p:ext>
    </p:extLst>
  </p:cSld>
  <p:clrMap bg1="dk1" tx1="lt1" bg2="dk2" tx2="lt2" accent1="accent1" accent2="accent2" accent3="accent3" accent4="accent4" accent5="accent5" accent6="accent6" hlink="hlink" folHlink="folHlink"/>
  <p:sldLayoutIdLst>
    <p:sldLayoutId id="2147484278" r:id="rId1"/>
    <p:sldLayoutId id="2147484279" r:id="rId2"/>
    <p:sldLayoutId id="2147484280" r:id="rId3"/>
    <p:sldLayoutId id="2147484281" r:id="rId4"/>
    <p:sldLayoutId id="2147484282" r:id="rId5"/>
    <p:sldLayoutId id="2147484283" r:id="rId6"/>
    <p:sldLayoutId id="2147484284" r:id="rId7"/>
    <p:sldLayoutId id="2147484285" r:id="rId8"/>
    <p:sldLayoutId id="2147484286" r:id="rId9"/>
    <p:sldLayoutId id="2147484287" r:id="rId10"/>
    <p:sldLayoutId id="2147484288" r:id="rId11"/>
  </p:sldLayoutIdLst>
  <p:transition>
    <p:fade/>
  </p:transition>
  <p:timing>
    <p:tnLst>
      <p:par>
        <p:cTn id="1" dur="indefinite" restart="never" nodeType="tmRoot"/>
      </p:par>
    </p:tn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600" y="1428750"/>
            <a:ext cx="7315200" cy="2971800"/>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Worship 		  			10:00 AM</a:t>
            </a:r>
          </a:p>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Class (Livestream) 	 	5:00  PM</a:t>
            </a:r>
          </a:p>
          <a:p>
            <a:pPr marL="0" indent="0">
              <a:buNone/>
            </a:pPr>
            <a:r>
              <a:rPr lang="en-US" sz="3000" b="1" dirty="0">
                <a:effectLst>
                  <a:glow rad="228600">
                    <a:srgbClr val="03080D"/>
                  </a:glow>
                </a:effectLst>
              </a:rPr>
              <a:t>Wednesday</a:t>
            </a:r>
          </a:p>
          <a:p>
            <a:pPr marL="365751" lvl="1" indent="0">
              <a:buNone/>
            </a:pPr>
            <a:r>
              <a:rPr lang="en-US" sz="3000" dirty="0">
                <a:effectLst>
                  <a:glow rad="228600">
                    <a:srgbClr val="03080D"/>
                  </a:glow>
                </a:effectLst>
              </a:rPr>
              <a:t>Bible Class 			 	7:00  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algn="ctr" defTabSz="914378">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459539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763000" cy="3943350"/>
          </a:xfrm>
        </p:spPr>
        <p:txBody>
          <a:bodyPr>
            <a:noAutofit/>
          </a:bodyPr>
          <a:lstStyle/>
          <a:p>
            <a:pPr marL="0" indent="0">
              <a:buNone/>
            </a:pPr>
            <a:r>
              <a:rPr lang="en-US" sz="3800" b="1" dirty="0" smtClean="0">
                <a:ln w="9525">
                  <a:solidFill>
                    <a:schemeClr val="bg1"/>
                  </a:solidFill>
                  <a:prstDash val="solid"/>
                </a:ln>
                <a:effectLst>
                  <a:outerShdw blurRad="12700" dist="38100" dir="2700000" algn="tl" rotWithShape="0">
                    <a:schemeClr val="bg1">
                      <a:lumMod val="50000"/>
                    </a:schemeClr>
                  </a:outerShdw>
                </a:effectLst>
              </a:rPr>
              <a:t>Take a moment and ask yourself:</a:t>
            </a:r>
          </a:p>
          <a:p>
            <a:pPr marL="0" indent="0">
              <a:buNone/>
            </a:pPr>
            <a:r>
              <a:rPr lang="en-US" sz="3800" b="1" dirty="0" smtClean="0">
                <a:ln w="9525">
                  <a:solidFill>
                    <a:schemeClr val="bg1"/>
                  </a:solidFill>
                  <a:prstDash val="solid"/>
                </a:ln>
                <a:effectLst>
                  <a:outerShdw blurRad="12700" dist="38100" dir="2700000" algn="tl" rotWithShape="0">
                    <a:schemeClr val="bg1">
                      <a:lumMod val="50000"/>
                    </a:schemeClr>
                  </a:outerShdw>
                </a:effectLst>
              </a:rPr>
              <a:t>   What if God gives me in my measure?</a:t>
            </a:r>
          </a:p>
          <a:p>
            <a:pPr marL="0" indent="0">
              <a:buNone/>
            </a:pPr>
            <a:r>
              <a:rPr lang="en-US" sz="3800" b="1" dirty="0">
                <a:ln w="9525">
                  <a:solidFill>
                    <a:schemeClr val="bg1"/>
                  </a:solidFill>
                  <a:prstDash val="solid"/>
                </a:ln>
                <a:effectLst>
                  <a:outerShdw blurRad="12700" dist="38100" dir="2700000" algn="tl" rotWithShape="0">
                    <a:schemeClr val="bg1">
                      <a:lumMod val="50000"/>
                    </a:schemeClr>
                  </a:outerShdw>
                </a:effectLst>
              </a:rPr>
              <a:t> </a:t>
            </a:r>
            <a:r>
              <a:rPr lang="en-US" sz="3800" b="1" dirty="0" smtClean="0">
                <a:ln w="9525">
                  <a:solidFill>
                    <a:schemeClr val="bg1"/>
                  </a:solidFill>
                  <a:prstDash val="solid"/>
                </a:ln>
                <a:effectLst>
                  <a:outerShdw blurRad="12700" dist="38100" dir="2700000" algn="tl" rotWithShape="0">
                    <a:schemeClr val="bg1">
                      <a:lumMod val="50000"/>
                    </a:schemeClr>
                  </a:outerShdw>
                </a:effectLst>
              </a:rPr>
              <a:t>  What measure do I ask of God?</a:t>
            </a:r>
          </a:p>
          <a:p>
            <a:pPr marL="0" indent="0">
              <a:buNone/>
            </a:pPr>
            <a:r>
              <a:rPr lang="en-US" sz="3800" b="1" dirty="0" smtClean="0">
                <a:ln w="9525">
                  <a:solidFill>
                    <a:schemeClr val="bg1"/>
                  </a:solidFill>
                  <a:prstDash val="solid"/>
                </a:ln>
                <a:effectLst>
                  <a:outerShdw blurRad="12700" dist="38100" dir="2700000" algn="tl" rotWithShape="0">
                    <a:schemeClr val="bg1">
                      <a:lumMod val="50000"/>
                    </a:schemeClr>
                  </a:outerShdw>
                </a:effectLst>
              </a:rPr>
              <a:t>   What ways can I increase my measure?</a:t>
            </a:r>
            <a:r>
              <a:rPr lang="en-US" sz="3800" b="1" dirty="0">
                <a:ln w="9525">
                  <a:solidFill>
                    <a:schemeClr val="bg1"/>
                  </a:solidFill>
                  <a:prstDash val="solid"/>
                </a:ln>
                <a:effectLst>
                  <a:outerShdw blurRad="12700" dist="38100" dir="2700000" algn="tl" rotWithShape="0">
                    <a:schemeClr val="bg1">
                      <a:lumMod val="50000"/>
                    </a:schemeClr>
                  </a:outerShdw>
                </a:effectLst>
              </a:rPr>
              <a:t>	</a:t>
            </a:r>
            <a:endParaRPr lang="en-US" sz="3800" dirty="0" smtClean="0"/>
          </a:p>
        </p:txBody>
      </p:sp>
      <p:sp>
        <p:nvSpPr>
          <p:cNvPr id="5" name="Title 4"/>
          <p:cNvSpPr>
            <a:spLocks noGrp="1"/>
          </p:cNvSpPr>
          <p:nvPr>
            <p:ph type="title"/>
          </p:nvPr>
        </p:nvSpPr>
        <p:spPr>
          <a:xfrm>
            <a:off x="0" y="0"/>
            <a:ext cx="9144000" cy="1063229"/>
          </a:xfrm>
        </p:spPr>
        <p:txBody>
          <a:bodyPr>
            <a:noAutofit/>
          </a:bodyPr>
          <a:lstStyle/>
          <a:p>
            <a:pPr algn="ctr"/>
            <a:r>
              <a:rPr lang="en-US" sz="6600" b="1" dirty="0" smtClean="0">
                <a:ln w="9525">
                  <a:solidFill>
                    <a:schemeClr val="bg1"/>
                  </a:solidFill>
                  <a:prstDash val="solid"/>
                </a:ln>
                <a:effectLst>
                  <a:outerShdw blurRad="12700" dist="38100" dir="2700000" algn="tl" rotWithShape="0">
                    <a:schemeClr val="bg1">
                      <a:lumMod val="50000"/>
                    </a:schemeClr>
                  </a:outerShdw>
                </a:effectLst>
                <a:latin typeface="+mn-lt"/>
              </a:rPr>
              <a:t>Application </a:t>
            </a:r>
            <a:endParaRPr lang="en-US" sz="6600" b="1" dirty="0">
              <a:ln w="9525">
                <a:solidFill>
                  <a:schemeClr val="bg1"/>
                </a:solidFill>
                <a:prstDash val="solid"/>
              </a:ln>
              <a:effectLst>
                <a:outerShdw blurRad="12700" dist="38100" dir="2700000" algn="tl" rotWithShape="0">
                  <a:schemeClr val="bg1">
                    <a:lumMod val="50000"/>
                  </a:schemeClr>
                </a:outerShdw>
              </a:effectLst>
              <a:latin typeface="+mn-lt"/>
            </a:endParaRPr>
          </a:p>
        </p:txBody>
      </p:sp>
    </p:spTree>
    <p:extLst>
      <p:ext uri="{BB962C8B-B14F-4D97-AF65-F5344CB8AC3E}">
        <p14:creationId xmlns:p14="http://schemas.microsoft.com/office/powerpoint/2010/main" val="1073947223"/>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312521644"/>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94172"/>
          </a:xfrm>
        </p:spPr>
        <p:txBody>
          <a:bodyPr>
            <a:noAutofit/>
          </a:bodyPr>
          <a:lstStyle/>
          <a:p>
            <a:pPr algn="ctr"/>
            <a:r>
              <a:rPr lang="en-US" sz="6600" b="1" dirty="0" smtClean="0">
                <a:effectLst>
                  <a:glow rad="228600">
                    <a:srgbClr val="000000"/>
                  </a:glow>
                </a:effectLst>
              </a:rPr>
              <a:t>The Love of God</a:t>
            </a:r>
            <a:endParaRPr lang="en-US" sz="6600" b="1" dirty="0">
              <a:effectLst>
                <a:glow rad="228600">
                  <a:srgbClr val="000000"/>
                </a:glow>
              </a:effectLst>
            </a:endParaRPr>
          </a:p>
        </p:txBody>
      </p:sp>
      <p:sp>
        <p:nvSpPr>
          <p:cNvPr id="3" name="Content Placeholder 2"/>
          <p:cNvSpPr>
            <a:spLocks noGrp="1"/>
          </p:cNvSpPr>
          <p:nvPr>
            <p:ph idx="1"/>
          </p:nvPr>
        </p:nvSpPr>
        <p:spPr>
          <a:xfrm>
            <a:off x="228600" y="1200150"/>
            <a:ext cx="8763000" cy="4019550"/>
          </a:xfrm>
        </p:spPr>
        <p:txBody>
          <a:bodyPr>
            <a:normAutofit/>
          </a:bodyPr>
          <a:lstStyle/>
          <a:p>
            <a:pPr marL="0" indent="0">
              <a:buNone/>
            </a:pPr>
            <a:r>
              <a:rPr lang="en-US" sz="3800" i="1" dirty="0" smtClean="0">
                <a:effectLst>
                  <a:glow rad="228600">
                    <a:srgbClr val="000000"/>
                  </a:glow>
                </a:effectLst>
              </a:rPr>
              <a:t>"</a:t>
            </a:r>
            <a:r>
              <a:rPr lang="en-US" sz="3800" i="1" dirty="0">
                <a:effectLst>
                  <a:glow rad="228600">
                    <a:srgbClr val="000000"/>
                  </a:glow>
                </a:effectLst>
              </a:rPr>
              <a:t>If you love Me, keep My </a:t>
            </a:r>
            <a:r>
              <a:rPr lang="en-US" sz="3800" i="1" dirty="0" smtClean="0">
                <a:effectLst>
                  <a:glow rad="228600">
                    <a:srgbClr val="000000"/>
                  </a:glow>
                </a:effectLst>
              </a:rPr>
              <a:t>commandments” 								</a:t>
            </a:r>
            <a:r>
              <a:rPr lang="en-US" sz="3800" dirty="0" smtClean="0">
                <a:effectLst>
                  <a:glow rad="228600">
                    <a:srgbClr val="000000"/>
                  </a:glow>
                </a:effectLst>
              </a:rPr>
              <a:t>John 14:15</a:t>
            </a:r>
            <a:br>
              <a:rPr lang="en-US" sz="3800" dirty="0" smtClean="0">
                <a:effectLst>
                  <a:glow rad="228600">
                    <a:srgbClr val="000000"/>
                  </a:glow>
                </a:effectLst>
              </a:rPr>
            </a:br>
            <a:endParaRPr lang="en-US" sz="3800" dirty="0" smtClean="0">
              <a:effectLst>
                <a:glow rad="228600">
                  <a:srgbClr val="000000"/>
                </a:glow>
              </a:effectLst>
            </a:endParaRPr>
          </a:p>
          <a:p>
            <a:pPr marL="0" indent="0">
              <a:buNone/>
            </a:pPr>
            <a:endParaRPr lang="en-US" sz="3800" dirty="0" smtClean="0">
              <a:effectLst>
                <a:glow rad="228600">
                  <a:srgbClr val="000000"/>
                </a:glow>
              </a:effectLst>
            </a:endParaRPr>
          </a:p>
          <a:p>
            <a:pPr marL="0" indent="0">
              <a:buNone/>
            </a:pPr>
            <a:r>
              <a:rPr lang="en-US" sz="3800" dirty="0" smtClean="0">
                <a:effectLst>
                  <a:glow rad="228600">
                    <a:srgbClr val="000000"/>
                  </a:glow>
                </a:effectLst>
              </a:rPr>
              <a:t>“</a:t>
            </a:r>
            <a:r>
              <a:rPr lang="en-US" sz="3800" i="1" dirty="0" smtClean="0">
                <a:effectLst>
                  <a:glow rad="228600">
                    <a:srgbClr val="000000"/>
                  </a:glow>
                </a:effectLst>
              </a:rPr>
              <a:t>If </a:t>
            </a:r>
            <a:r>
              <a:rPr lang="en-US" sz="3800" i="1" dirty="0">
                <a:effectLst>
                  <a:glow rad="228600">
                    <a:srgbClr val="000000"/>
                  </a:glow>
                </a:effectLst>
              </a:rPr>
              <a:t>anyone loves Me, he will keep My </a:t>
            </a:r>
            <a:r>
              <a:rPr lang="en-US" sz="3800" i="1" dirty="0" smtClean="0">
                <a:effectLst>
                  <a:glow rad="228600">
                    <a:srgbClr val="000000"/>
                  </a:glow>
                </a:effectLst>
              </a:rPr>
              <a:t>word</a:t>
            </a:r>
            <a:r>
              <a:rPr lang="en-US" sz="3800" dirty="0" smtClean="0">
                <a:effectLst>
                  <a:glow rad="228600">
                    <a:srgbClr val="000000"/>
                  </a:glow>
                </a:effectLst>
              </a:rPr>
              <a:t>” 								John 14:23</a:t>
            </a:r>
            <a:endParaRPr lang="en-US" sz="3800" dirty="0">
              <a:effectLst>
                <a:glow rad="228600">
                  <a:srgbClr val="000000"/>
                </a:glow>
              </a:effectLst>
            </a:endParaRPr>
          </a:p>
        </p:txBody>
      </p:sp>
    </p:spTree>
    <p:extLst>
      <p:ext uri="{BB962C8B-B14F-4D97-AF65-F5344CB8AC3E}">
        <p14:creationId xmlns:p14="http://schemas.microsoft.com/office/powerpoint/2010/main" val="83734740"/>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94172"/>
          </a:xfrm>
        </p:spPr>
        <p:txBody>
          <a:bodyPr>
            <a:noAutofit/>
          </a:bodyPr>
          <a:lstStyle/>
          <a:p>
            <a:pPr algn="ctr"/>
            <a:r>
              <a:rPr lang="en-US" sz="6600" b="1" dirty="0" smtClean="0">
                <a:effectLst>
                  <a:glow rad="228600">
                    <a:srgbClr val="000000"/>
                  </a:glow>
                </a:effectLst>
              </a:rPr>
              <a:t>Jesus Said:</a:t>
            </a:r>
            <a:endParaRPr lang="en-US" sz="6600" b="1" dirty="0">
              <a:effectLst>
                <a:glow rad="228600">
                  <a:srgbClr val="000000"/>
                </a:glow>
              </a:effectLst>
            </a:endParaRPr>
          </a:p>
        </p:txBody>
      </p:sp>
      <p:sp>
        <p:nvSpPr>
          <p:cNvPr id="3" name="Content Placeholder 2"/>
          <p:cNvSpPr>
            <a:spLocks noGrp="1"/>
          </p:cNvSpPr>
          <p:nvPr>
            <p:ph idx="1"/>
          </p:nvPr>
        </p:nvSpPr>
        <p:spPr>
          <a:xfrm>
            <a:off x="228600" y="1200150"/>
            <a:ext cx="8763000" cy="4019550"/>
          </a:xfrm>
        </p:spPr>
        <p:txBody>
          <a:bodyPr>
            <a:normAutofit/>
          </a:bodyPr>
          <a:lstStyle/>
          <a:p>
            <a:pPr marL="0" indent="0">
              <a:buNone/>
            </a:pPr>
            <a:r>
              <a:rPr lang="en-US" sz="3800" i="1" dirty="0" smtClean="0">
                <a:effectLst>
                  <a:glow rad="228600">
                    <a:srgbClr val="000000"/>
                  </a:glow>
                </a:effectLst>
              </a:rPr>
              <a:t>"</a:t>
            </a:r>
            <a:r>
              <a:rPr lang="en-US" sz="3800" i="1" dirty="0">
                <a:effectLst>
                  <a:glow rad="228600">
                    <a:srgbClr val="000000"/>
                  </a:glow>
                </a:effectLst>
              </a:rPr>
              <a:t>Most assuredly, I say to you, he who hears My word and believes in Him who sent Me has everlasting </a:t>
            </a:r>
            <a:r>
              <a:rPr lang="en-US" sz="3800" i="1" dirty="0" smtClean="0">
                <a:effectLst>
                  <a:glow rad="228600">
                    <a:srgbClr val="000000"/>
                  </a:glow>
                </a:effectLst>
              </a:rPr>
              <a:t>life”																 </a:t>
            </a:r>
            <a:r>
              <a:rPr lang="en-US" sz="3800" dirty="0" smtClean="0">
                <a:effectLst>
                  <a:glow rad="228600">
                    <a:srgbClr val="000000"/>
                  </a:glow>
                </a:effectLst>
              </a:rPr>
              <a:t>John </a:t>
            </a:r>
            <a:r>
              <a:rPr lang="en-US" sz="3800" dirty="0">
                <a:effectLst>
                  <a:glow rad="228600">
                    <a:srgbClr val="000000"/>
                  </a:glow>
                </a:effectLst>
              </a:rPr>
              <a:t>5:24</a:t>
            </a:r>
            <a:r>
              <a:rPr lang="en-US" sz="3800" i="1" dirty="0">
                <a:effectLst>
                  <a:glow rad="228600">
                    <a:srgbClr val="000000"/>
                  </a:glow>
                </a:effectLst>
              </a:rPr>
              <a:t> </a:t>
            </a:r>
            <a:endParaRPr lang="en-US" sz="3800" dirty="0">
              <a:effectLst>
                <a:glow rad="228600">
                  <a:srgbClr val="000000"/>
                </a:glow>
              </a:effectLst>
            </a:endParaRPr>
          </a:p>
        </p:txBody>
      </p:sp>
    </p:spTree>
    <p:extLst>
      <p:ext uri="{BB962C8B-B14F-4D97-AF65-F5344CB8AC3E}">
        <p14:creationId xmlns:p14="http://schemas.microsoft.com/office/powerpoint/2010/main" val="114750547"/>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94172"/>
          </a:xfrm>
        </p:spPr>
        <p:txBody>
          <a:bodyPr>
            <a:noAutofit/>
          </a:bodyPr>
          <a:lstStyle/>
          <a:p>
            <a:pPr algn="ctr"/>
            <a:r>
              <a:rPr lang="en-US" sz="6600" b="1" dirty="0" smtClean="0">
                <a:effectLst>
                  <a:glow rad="228600">
                    <a:srgbClr val="000000"/>
                  </a:glow>
                </a:effectLst>
              </a:rPr>
              <a:t>Jesus Said:</a:t>
            </a:r>
            <a:endParaRPr lang="en-US" sz="6600" b="1" dirty="0">
              <a:effectLst>
                <a:glow rad="228600">
                  <a:srgbClr val="000000"/>
                </a:glow>
              </a:effectLst>
            </a:endParaRPr>
          </a:p>
        </p:txBody>
      </p:sp>
      <p:sp>
        <p:nvSpPr>
          <p:cNvPr id="3" name="Content Placeholder 2"/>
          <p:cNvSpPr>
            <a:spLocks noGrp="1"/>
          </p:cNvSpPr>
          <p:nvPr>
            <p:ph idx="1"/>
          </p:nvPr>
        </p:nvSpPr>
        <p:spPr>
          <a:xfrm>
            <a:off x="228600" y="1200150"/>
            <a:ext cx="8763000" cy="4019550"/>
          </a:xfrm>
        </p:spPr>
        <p:txBody>
          <a:bodyPr>
            <a:normAutofit/>
          </a:bodyPr>
          <a:lstStyle/>
          <a:p>
            <a:pPr marL="0" indent="0">
              <a:buNone/>
            </a:pPr>
            <a:r>
              <a:rPr lang="en-US" sz="3800" i="1" dirty="0" smtClean="0">
                <a:effectLst>
                  <a:glow rad="228600">
                    <a:srgbClr val="000000"/>
                  </a:glow>
                </a:effectLst>
              </a:rPr>
              <a:t>"</a:t>
            </a:r>
            <a:r>
              <a:rPr lang="en-US" sz="3800" i="1" dirty="0">
                <a:effectLst>
                  <a:glow rad="228600">
                    <a:srgbClr val="000000"/>
                  </a:glow>
                </a:effectLst>
              </a:rPr>
              <a:t>Therefore whoever confesses Me before men, him I will also confess before My Father who is in heaven</a:t>
            </a:r>
            <a:r>
              <a:rPr lang="en-US" sz="3800" i="1" dirty="0" smtClean="0">
                <a:effectLst>
                  <a:glow rad="228600">
                    <a:srgbClr val="000000"/>
                  </a:glow>
                </a:effectLst>
              </a:rPr>
              <a:t>.”												</a:t>
            </a:r>
            <a:r>
              <a:rPr lang="en-US" sz="3800" dirty="0" smtClean="0">
                <a:effectLst>
                  <a:glow rad="228600">
                    <a:srgbClr val="000000"/>
                  </a:glow>
                </a:effectLst>
              </a:rPr>
              <a:t>Matthew </a:t>
            </a:r>
            <a:r>
              <a:rPr lang="en-US" sz="3800" dirty="0">
                <a:effectLst>
                  <a:glow rad="228600">
                    <a:srgbClr val="000000"/>
                  </a:glow>
                </a:effectLst>
              </a:rPr>
              <a:t>10:32 </a:t>
            </a:r>
          </a:p>
        </p:txBody>
      </p:sp>
    </p:spTree>
    <p:extLst>
      <p:ext uri="{BB962C8B-B14F-4D97-AF65-F5344CB8AC3E}">
        <p14:creationId xmlns:p14="http://schemas.microsoft.com/office/powerpoint/2010/main" val="1891434806"/>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94172"/>
          </a:xfrm>
        </p:spPr>
        <p:txBody>
          <a:bodyPr>
            <a:noAutofit/>
          </a:bodyPr>
          <a:lstStyle/>
          <a:p>
            <a:pPr algn="ctr"/>
            <a:r>
              <a:rPr lang="en-US" sz="6600" b="1" dirty="0" smtClean="0">
                <a:effectLst>
                  <a:glow rad="228600">
                    <a:srgbClr val="000000"/>
                  </a:glow>
                </a:effectLst>
              </a:rPr>
              <a:t>Jesus Said:</a:t>
            </a:r>
            <a:endParaRPr lang="en-US" sz="6600" b="1" dirty="0">
              <a:effectLst>
                <a:glow rad="228600">
                  <a:srgbClr val="000000"/>
                </a:glow>
              </a:effectLst>
            </a:endParaRPr>
          </a:p>
        </p:txBody>
      </p:sp>
      <p:sp>
        <p:nvSpPr>
          <p:cNvPr id="3" name="Content Placeholder 2"/>
          <p:cNvSpPr>
            <a:spLocks noGrp="1"/>
          </p:cNvSpPr>
          <p:nvPr>
            <p:ph idx="1"/>
          </p:nvPr>
        </p:nvSpPr>
        <p:spPr>
          <a:xfrm>
            <a:off x="228600" y="1200150"/>
            <a:ext cx="8763000" cy="4019550"/>
          </a:xfrm>
        </p:spPr>
        <p:txBody>
          <a:bodyPr>
            <a:normAutofit/>
          </a:bodyPr>
          <a:lstStyle/>
          <a:p>
            <a:pPr marL="0" indent="0">
              <a:buNone/>
            </a:pPr>
            <a:r>
              <a:rPr lang="en-US" sz="3800" i="1" dirty="0" smtClean="0">
                <a:effectLst>
                  <a:glow rad="228600">
                    <a:srgbClr val="000000"/>
                  </a:glow>
                </a:effectLst>
              </a:rPr>
              <a:t>From </a:t>
            </a:r>
            <a:r>
              <a:rPr lang="en-US" sz="3800" i="1" dirty="0">
                <a:effectLst>
                  <a:glow rad="228600">
                    <a:srgbClr val="000000"/>
                  </a:glow>
                </a:effectLst>
              </a:rPr>
              <a:t>that time Jesus began to preach and to say, "Repent, for the kingdom of heaven is at hand</a:t>
            </a:r>
            <a:r>
              <a:rPr lang="en-US" sz="3800" i="1" dirty="0" smtClean="0">
                <a:effectLst>
                  <a:glow rad="228600">
                    <a:srgbClr val="000000"/>
                  </a:glow>
                </a:effectLst>
              </a:rPr>
              <a:t>."</a:t>
            </a:r>
            <a:r>
              <a:rPr lang="en-US" sz="3800" i="1" dirty="0">
                <a:effectLst>
                  <a:glow rad="228600">
                    <a:srgbClr val="000000"/>
                  </a:glow>
                </a:effectLst>
              </a:rPr>
              <a:t> </a:t>
            </a:r>
            <a:r>
              <a:rPr lang="en-US" sz="3800" i="1" dirty="0" smtClean="0">
                <a:effectLst>
                  <a:glow rad="228600">
                    <a:srgbClr val="000000"/>
                  </a:glow>
                </a:effectLst>
              </a:rPr>
              <a:t>				</a:t>
            </a:r>
            <a:r>
              <a:rPr lang="en-US" sz="3800" dirty="0" smtClean="0">
                <a:effectLst>
                  <a:glow rad="228600">
                    <a:srgbClr val="000000"/>
                  </a:glow>
                </a:effectLst>
              </a:rPr>
              <a:t>												Matthew </a:t>
            </a:r>
            <a:r>
              <a:rPr lang="en-US" sz="3800" dirty="0">
                <a:effectLst>
                  <a:glow rad="228600">
                    <a:srgbClr val="000000"/>
                  </a:glow>
                </a:effectLst>
              </a:rPr>
              <a:t>4:17 </a:t>
            </a:r>
          </a:p>
        </p:txBody>
      </p:sp>
    </p:spTree>
    <p:extLst>
      <p:ext uri="{BB962C8B-B14F-4D97-AF65-F5344CB8AC3E}">
        <p14:creationId xmlns:p14="http://schemas.microsoft.com/office/powerpoint/2010/main" val="786595605"/>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94172"/>
          </a:xfrm>
        </p:spPr>
        <p:txBody>
          <a:bodyPr>
            <a:noAutofit/>
          </a:bodyPr>
          <a:lstStyle/>
          <a:p>
            <a:pPr algn="ctr"/>
            <a:r>
              <a:rPr lang="en-US" sz="6600" b="1" dirty="0" smtClean="0">
                <a:effectLst>
                  <a:glow rad="228600">
                    <a:srgbClr val="000000"/>
                  </a:glow>
                </a:effectLst>
              </a:rPr>
              <a:t>Jesus Said:</a:t>
            </a:r>
            <a:endParaRPr lang="en-US" sz="6600" b="1" dirty="0">
              <a:effectLst>
                <a:glow rad="228600">
                  <a:srgbClr val="000000"/>
                </a:glow>
              </a:effectLst>
            </a:endParaRPr>
          </a:p>
        </p:txBody>
      </p:sp>
      <p:sp>
        <p:nvSpPr>
          <p:cNvPr id="3" name="Content Placeholder 2"/>
          <p:cNvSpPr>
            <a:spLocks noGrp="1"/>
          </p:cNvSpPr>
          <p:nvPr>
            <p:ph idx="1"/>
          </p:nvPr>
        </p:nvSpPr>
        <p:spPr>
          <a:xfrm>
            <a:off x="228600" y="1200150"/>
            <a:ext cx="8763000" cy="4019550"/>
          </a:xfrm>
        </p:spPr>
        <p:txBody>
          <a:bodyPr>
            <a:normAutofit/>
          </a:bodyPr>
          <a:lstStyle/>
          <a:p>
            <a:pPr marL="0" indent="0">
              <a:buNone/>
            </a:pPr>
            <a:r>
              <a:rPr lang="en-US" sz="3800" i="1" dirty="0" smtClean="0">
                <a:effectLst>
                  <a:glow rad="228600">
                    <a:srgbClr val="000000"/>
                  </a:glow>
                </a:effectLst>
              </a:rPr>
              <a:t>And He said to them……."He </a:t>
            </a:r>
            <a:r>
              <a:rPr lang="en-US" sz="3800" i="1" dirty="0">
                <a:effectLst>
                  <a:glow rad="228600">
                    <a:srgbClr val="000000"/>
                  </a:glow>
                </a:effectLst>
              </a:rPr>
              <a:t>who believes and is baptized will be saved; but he who does not believe will be condemned</a:t>
            </a:r>
            <a:r>
              <a:rPr lang="en-US" sz="3800" i="1" dirty="0" smtClean="0">
                <a:effectLst>
                  <a:glow rad="228600">
                    <a:srgbClr val="000000"/>
                  </a:glow>
                </a:effectLst>
              </a:rPr>
              <a:t>.” 							</a:t>
            </a:r>
            <a:r>
              <a:rPr lang="en-US" sz="3800" dirty="0" smtClean="0">
                <a:effectLst>
                  <a:glow rad="228600">
                    <a:srgbClr val="000000"/>
                  </a:glow>
                </a:effectLst>
              </a:rPr>
              <a:t>		Mark 16:15,16 </a:t>
            </a:r>
            <a:endParaRPr lang="en-US" sz="3800" dirty="0">
              <a:effectLst>
                <a:glow rad="228600">
                  <a:srgbClr val="000000"/>
                </a:glow>
              </a:effectLst>
            </a:endParaRPr>
          </a:p>
        </p:txBody>
      </p:sp>
    </p:spTree>
    <p:extLst>
      <p:ext uri="{BB962C8B-B14F-4D97-AF65-F5344CB8AC3E}">
        <p14:creationId xmlns:p14="http://schemas.microsoft.com/office/powerpoint/2010/main" val="2797482430"/>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734869909"/>
              </p:ext>
            </p:extLst>
          </p:nvPr>
        </p:nvGraphicFramePr>
        <p:xfrm>
          <a:off x="4419600" y="-2"/>
          <a:ext cx="4724400" cy="5028500"/>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2362200">
                  <a:extLst>
                    <a:ext uri="{9D8B030D-6E8A-4147-A177-3AD203B41FA5}">
                      <a16:colId xmlns="" xmlns:a16="http://schemas.microsoft.com/office/drawing/2014/main" val="20000"/>
                    </a:ext>
                  </a:extLst>
                </a:gridCol>
                <a:gridCol w="2362200"/>
              </a:tblGrid>
              <a:tr h="561858">
                <a:tc>
                  <a:txBody>
                    <a:bodyPr/>
                    <a:lstStyle/>
                    <a:p>
                      <a:pPr algn="ct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Opening Prayer</a:t>
                      </a:r>
                      <a:endParaRPr lang="en-US" sz="24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Lamar McDonald</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1"/>
                  </a:ext>
                </a:extLst>
              </a:tr>
              <a:tr h="561858">
                <a:tc>
                  <a:txBody>
                    <a:bodyPr/>
                    <a:lstStyle/>
                    <a:p>
                      <a:pPr algn="ct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endParaRPr lang="en-US" sz="24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Craig Foster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2"/>
                  </a:ext>
                </a:extLst>
              </a:tr>
              <a:tr h="533636">
                <a:tc>
                  <a:txBody>
                    <a:bodyPr/>
                    <a:lstStyle/>
                    <a:p>
                      <a:pPr algn="ct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endParaRPr lang="en-US" sz="24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Craig Foster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61858">
                <a:tc>
                  <a:txBody>
                    <a:bodyPr/>
                    <a:lstStyle/>
                    <a:p>
                      <a:pPr algn="ct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Lord’s Supper</a:t>
                      </a:r>
                      <a:endParaRPr lang="en-US" sz="24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w="9525">
                            <a:solidFill>
                              <a:schemeClr val="bg1"/>
                            </a:solidFill>
                            <a:prstDash val="solid"/>
                          </a:ln>
                          <a:solidFill>
                            <a:schemeClr val="tx1"/>
                          </a:solidFill>
                          <a:effectLst>
                            <a:outerShdw blurRad="12700" dist="38100" dir="2700000" algn="tl" rotWithShape="0">
                              <a:schemeClr val="bg1">
                                <a:lumMod val="50000"/>
                              </a:schemeClr>
                            </a:outerShdw>
                          </a:effectLst>
                          <a:uLnTx/>
                          <a:uFillTx/>
                          <a:latin typeface="Calibri" panose="020F0502020204030204" pitchFamily="34" charset="0"/>
                          <a:ea typeface="+mn-ea"/>
                          <a:cs typeface="Calibri" panose="020F0502020204030204" pitchFamily="34" charset="0"/>
                        </a:rPr>
                        <a:t>Michael Hetzer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61858">
                <a:tc>
                  <a:txBody>
                    <a:bodyPr/>
                    <a:lstStyle/>
                    <a:p>
                      <a:pPr algn="ct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endParaRPr lang="en-US" sz="24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Craig Foster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61858">
                <a:tc>
                  <a:txBody>
                    <a:bodyPr/>
                    <a:lstStyle/>
                    <a:p>
                      <a:pPr algn="ct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endParaRPr lang="en-US" sz="24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Craig Foster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61858">
                <a:tc>
                  <a:txBody>
                    <a:bodyPr/>
                    <a:lstStyle/>
                    <a:p>
                      <a:pPr algn="ct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Lesson</a:t>
                      </a:r>
                      <a:endParaRPr lang="en-US" sz="24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Brian Haines</a:t>
                      </a:r>
                      <a:endParaRPr lang="en-US" sz="24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61858">
                <a:tc>
                  <a:txBody>
                    <a:bodyPr/>
                    <a:lstStyle/>
                    <a:p>
                      <a:pPr algn="ct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endParaRPr lang="en-US" sz="24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Craig Foster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61858">
                <a:tc>
                  <a:txBody>
                    <a:bodyPr/>
                    <a:lstStyle/>
                    <a:p>
                      <a:pPr algn="ct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Closing</a:t>
                      </a:r>
                      <a:endParaRPr lang="en-US" sz="24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Rob Wade</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bl>
          </a:graphicData>
        </a:graphic>
      </p:graphicFrame>
      <p:sp>
        <p:nvSpPr>
          <p:cNvPr id="2" name="Rectangle 1"/>
          <p:cNvSpPr/>
          <p:nvPr/>
        </p:nvSpPr>
        <p:spPr>
          <a:xfrm>
            <a:off x="228600" y="124434"/>
            <a:ext cx="4038600" cy="4698017"/>
          </a:xfrm>
          <a:prstGeom prst="rect">
            <a:avLst/>
          </a:prstGeom>
          <a:noFill/>
        </p:spPr>
        <p:txBody>
          <a:bodyPr wrap="square">
            <a:spAutoFit/>
          </a:bodyPr>
          <a:lstStyle/>
          <a:p>
            <a:pPr algn="ctr"/>
            <a:r>
              <a:rPr lang="en-US" sz="2400" b="1"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mn-lt"/>
              </a:rPr>
              <a:t>  1 Corinthians 16:2</a:t>
            </a:r>
          </a:p>
          <a:p>
            <a:pPr algn="just"/>
            <a:r>
              <a:rPr lang="en-US" sz="3200" b="1" i="1"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mn-lt"/>
              </a:rPr>
              <a:t>On the first day of the week </a:t>
            </a:r>
            <a:r>
              <a:rPr lang="en-US" sz="32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mn-lt"/>
              </a:rPr>
              <a:t>let </a:t>
            </a:r>
            <a:r>
              <a:rPr lang="en-US" sz="3200" b="1" i="1"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mn-lt"/>
              </a:rPr>
              <a:t>each one of you lay something aside, storing up as he may prosper, that there be no collections when I come</a:t>
            </a:r>
            <a:r>
              <a:rPr lang="en-US" sz="3200" b="1"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mn-lt"/>
              </a:rPr>
              <a:t>.</a:t>
            </a:r>
          </a:p>
          <a:p>
            <a:pPr algn="ctr"/>
            <a:endParaRPr lang="en-US" sz="2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mn-lt"/>
            </a:endParaRPr>
          </a:p>
          <a:p>
            <a:pPr algn="ctr"/>
            <a:endParaRPr lang="en-US" sz="2400" b="1"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mn-lt"/>
            </a:endParaRPr>
          </a:p>
          <a:p>
            <a:pPr algn="ctr"/>
            <a:r>
              <a:rPr lang="en-US" sz="2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mn-lt"/>
              </a:rPr>
              <a:t>A collection </a:t>
            </a:r>
            <a:r>
              <a:rPr lang="en-US" sz="2400" b="1"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mn-lt"/>
              </a:rPr>
              <a:t>basket </a:t>
            </a:r>
          </a:p>
          <a:p>
            <a:pPr algn="ctr"/>
            <a:r>
              <a:rPr lang="en-US" sz="2400" b="1"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mn-lt"/>
              </a:rPr>
              <a:t>is in the foyer</a:t>
            </a:r>
            <a:endParaRPr lang="en-US" sz="2400" dirty="0">
              <a:solidFill>
                <a:schemeClr val="tx1"/>
              </a:solidFill>
              <a:latin typeface="+mn-lt"/>
            </a:endParaRPr>
          </a:p>
        </p:txBody>
      </p:sp>
    </p:spTree>
    <p:extLst>
      <p:ext uri="{BB962C8B-B14F-4D97-AF65-F5344CB8AC3E}">
        <p14:creationId xmlns:p14="http://schemas.microsoft.com/office/powerpoint/2010/main" val="555517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407092"/>
            <a:ext cx="9143999" cy="1032206"/>
          </a:xfrm>
          <a:prstGeom prst="rect">
            <a:avLst/>
          </a:prstGeom>
          <a:noFill/>
        </p:spPr>
        <p:txBody>
          <a:bodyPr wrap="square" lIns="91440" tIns="45720" rIns="91440" bIns="45720">
            <a:spAutoFit/>
          </a:bodyPr>
          <a:lstStyle/>
          <a:p>
            <a:pPr algn="ctr"/>
            <a:r>
              <a:rPr lang="en-US" sz="7000" b="1" dirty="0" smtClean="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latin typeface="+mn-lt"/>
              </a:rPr>
              <a:t>Hosea 4:1-11</a:t>
            </a:r>
            <a:endParaRPr lang="en-US" sz="7000" dirty="0" smtClean="0">
              <a:solidFill>
                <a:schemeClr val="tx1"/>
              </a:solidFill>
              <a:effectLst>
                <a:glow rad="228600">
                  <a:srgbClr val="000000"/>
                </a:glow>
              </a:effectLst>
              <a:latin typeface="+mn-lt"/>
            </a:endParaRPr>
          </a:p>
        </p:txBody>
      </p:sp>
    </p:spTree>
    <p:extLst>
      <p:ext uri="{BB962C8B-B14F-4D97-AF65-F5344CB8AC3E}">
        <p14:creationId xmlns:p14="http://schemas.microsoft.com/office/powerpoint/2010/main" val="798238578"/>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610600" cy="3943350"/>
          </a:xfrm>
        </p:spPr>
        <p:txBody>
          <a:bodyPr>
            <a:noAutofit/>
          </a:bodyPr>
          <a:lstStyle/>
          <a:p>
            <a:pPr marL="0" indent="0">
              <a:buNone/>
            </a:pPr>
            <a:r>
              <a:rPr lang="en-US" sz="3800" b="1" dirty="0" smtClean="0">
                <a:ln w="9525">
                  <a:solidFill>
                    <a:schemeClr val="bg1"/>
                  </a:solidFill>
                  <a:prstDash val="solid"/>
                </a:ln>
                <a:effectLst>
                  <a:outerShdw blurRad="12700" dist="38100" dir="2700000" algn="tl" rotWithShape="0">
                    <a:schemeClr val="bg1">
                      <a:lumMod val="50000"/>
                    </a:schemeClr>
                  </a:outerShdw>
                </a:effectLst>
              </a:rPr>
              <a:t>Luke 14:16-24</a:t>
            </a:r>
            <a:endParaRPr lang="en-US" sz="3800" b="1" dirty="0">
              <a:ln w="9525">
                <a:solidFill>
                  <a:schemeClr val="bg1"/>
                </a:solidFill>
                <a:prstDash val="solid"/>
              </a:ln>
              <a:effectLst>
                <a:outerShdw blurRad="12700" dist="38100" dir="2700000" algn="tl" rotWithShape="0">
                  <a:schemeClr val="bg1">
                    <a:lumMod val="50000"/>
                  </a:schemeClr>
                </a:outerShdw>
              </a:effectLst>
            </a:endParaRPr>
          </a:p>
          <a:p>
            <a:pPr marL="0" indent="0">
              <a:buNone/>
            </a:pPr>
            <a:endParaRPr lang="en-US" sz="3800" b="1" dirty="0" smtClean="0">
              <a:ln w="9525">
                <a:solidFill>
                  <a:schemeClr val="bg1"/>
                </a:solidFill>
                <a:prstDash val="solid"/>
              </a:ln>
              <a:effectLst>
                <a:outerShdw blurRad="12700" dist="38100" dir="2700000" algn="tl" rotWithShape="0">
                  <a:schemeClr val="bg1">
                    <a:lumMod val="50000"/>
                  </a:schemeClr>
                </a:outerShdw>
              </a:effectLst>
            </a:endParaRPr>
          </a:p>
          <a:p>
            <a:pPr marL="0" indent="0">
              <a:buNone/>
            </a:pPr>
            <a:r>
              <a:rPr lang="en-US" sz="3800" b="1" dirty="0" smtClean="0">
                <a:ln w="9525">
                  <a:solidFill>
                    <a:schemeClr val="bg1"/>
                  </a:solidFill>
                  <a:prstDash val="solid"/>
                </a:ln>
                <a:effectLst>
                  <a:outerShdw blurRad="12700" dist="38100" dir="2700000" algn="tl" rotWithShape="0">
                    <a:schemeClr val="bg1">
                      <a:lumMod val="50000"/>
                    </a:schemeClr>
                  </a:outerShdw>
                </a:effectLst>
              </a:rPr>
              <a:t>Matthew 10:32-33</a:t>
            </a:r>
          </a:p>
          <a:p>
            <a:pPr marL="0" indent="0">
              <a:buNone/>
            </a:pPr>
            <a:endParaRPr lang="en-US" sz="3800" b="1" dirty="0">
              <a:ln w="9525">
                <a:solidFill>
                  <a:schemeClr val="bg1"/>
                </a:solidFill>
                <a:prstDash val="solid"/>
              </a:ln>
              <a:effectLst>
                <a:outerShdw blurRad="12700" dist="38100" dir="2700000" algn="tl" rotWithShape="0">
                  <a:schemeClr val="bg1">
                    <a:lumMod val="50000"/>
                  </a:schemeClr>
                </a:outerShdw>
              </a:effectLst>
            </a:endParaRPr>
          </a:p>
          <a:p>
            <a:pPr marL="0" indent="0">
              <a:buNone/>
            </a:pPr>
            <a:r>
              <a:rPr lang="en-US" sz="3800" b="1" dirty="0" smtClean="0">
                <a:ln w="9525">
                  <a:solidFill>
                    <a:schemeClr val="bg1"/>
                  </a:solidFill>
                  <a:prstDash val="solid"/>
                </a:ln>
                <a:effectLst>
                  <a:outerShdw blurRad="12700" dist="38100" dir="2700000" algn="tl" rotWithShape="0">
                    <a:schemeClr val="bg1">
                      <a:lumMod val="50000"/>
                    </a:schemeClr>
                  </a:outerShdw>
                </a:effectLst>
              </a:rPr>
              <a:t>Are we guilty of forgetting God?</a:t>
            </a:r>
          </a:p>
          <a:p>
            <a:pPr marL="0" indent="0">
              <a:buNone/>
            </a:pPr>
            <a:endParaRPr lang="en-US" sz="3800" b="1" dirty="0">
              <a:ln w="9525">
                <a:solidFill>
                  <a:schemeClr val="bg1"/>
                </a:solidFill>
                <a:prstDash val="solid"/>
              </a:ln>
              <a:effectLst>
                <a:outerShdw blurRad="12700" dist="38100" dir="2700000" algn="tl" rotWithShape="0">
                  <a:schemeClr val="bg1">
                    <a:lumMod val="50000"/>
                  </a:schemeClr>
                </a:outerShdw>
              </a:effectLst>
            </a:endParaRPr>
          </a:p>
          <a:p>
            <a:pPr marL="0" indent="0">
              <a:buNone/>
            </a:pPr>
            <a:endParaRPr lang="en-US" sz="3800" b="1" dirty="0" smtClean="0">
              <a:ln w="9525">
                <a:solidFill>
                  <a:schemeClr val="bg1"/>
                </a:solidFill>
                <a:prstDash val="solid"/>
              </a:ln>
              <a:effectLst>
                <a:outerShdw blurRad="12700" dist="38100" dir="2700000" algn="tl" rotWithShape="0">
                  <a:schemeClr val="bg1">
                    <a:lumMod val="50000"/>
                  </a:schemeClr>
                </a:outerShdw>
              </a:effectLst>
            </a:endParaRPr>
          </a:p>
        </p:txBody>
      </p:sp>
      <p:sp>
        <p:nvSpPr>
          <p:cNvPr id="5" name="Title 4"/>
          <p:cNvSpPr>
            <a:spLocks noGrp="1"/>
          </p:cNvSpPr>
          <p:nvPr>
            <p:ph type="title"/>
          </p:nvPr>
        </p:nvSpPr>
        <p:spPr>
          <a:xfrm>
            <a:off x="0" y="0"/>
            <a:ext cx="9144000" cy="1063229"/>
          </a:xfrm>
        </p:spPr>
        <p:txBody>
          <a:bodyPr>
            <a:noAutofit/>
          </a:bodyPr>
          <a:lstStyle/>
          <a:p>
            <a:pPr algn="ctr"/>
            <a:r>
              <a:rPr lang="en-US" sz="6600" b="1" dirty="0" smtClean="0">
                <a:ln w="9525">
                  <a:solidFill>
                    <a:schemeClr val="bg1"/>
                  </a:solidFill>
                  <a:prstDash val="solid"/>
                </a:ln>
                <a:effectLst>
                  <a:outerShdw blurRad="12700" dist="38100" dir="2700000" algn="tl" rotWithShape="0">
                    <a:schemeClr val="bg1">
                      <a:lumMod val="50000"/>
                    </a:schemeClr>
                  </a:outerShdw>
                </a:effectLst>
                <a:latin typeface="+mn-lt"/>
              </a:rPr>
              <a:t>God’s Judgment</a:t>
            </a:r>
            <a:endParaRPr lang="en-US" sz="6600" b="1" dirty="0">
              <a:ln w="9525">
                <a:solidFill>
                  <a:schemeClr val="bg1"/>
                </a:solidFill>
                <a:prstDash val="solid"/>
              </a:ln>
              <a:effectLst>
                <a:outerShdw blurRad="12700" dist="38100" dir="2700000" algn="tl" rotWithShape="0">
                  <a:schemeClr val="bg1">
                    <a:lumMod val="50000"/>
                  </a:schemeClr>
                </a:outerShdw>
              </a:effectLst>
              <a:latin typeface="+mn-lt"/>
            </a:endParaRPr>
          </a:p>
        </p:txBody>
      </p:sp>
      <p:sp>
        <p:nvSpPr>
          <p:cNvPr id="2" name="Rounded Rectangle 1"/>
          <p:cNvSpPr/>
          <p:nvPr/>
        </p:nvSpPr>
        <p:spPr>
          <a:xfrm>
            <a:off x="457200" y="2343150"/>
            <a:ext cx="8305800" cy="2514600"/>
          </a:xfrm>
          <a:prstGeom prst="round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What would it look like if God gave you what you gave God?</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204847518"/>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763000" cy="3943350"/>
          </a:xfrm>
        </p:spPr>
        <p:txBody>
          <a:bodyPr>
            <a:noAutofit/>
          </a:bodyPr>
          <a:lstStyle/>
          <a:p>
            <a:pPr marL="0" indent="0">
              <a:buNone/>
            </a:pPr>
            <a:r>
              <a:rPr lang="en-US" sz="3800" b="1" dirty="0" smtClean="0">
                <a:ln w="9525">
                  <a:solidFill>
                    <a:schemeClr val="bg1"/>
                  </a:solidFill>
                  <a:prstDash val="solid"/>
                </a:ln>
                <a:effectLst>
                  <a:outerShdw blurRad="12700" dist="38100" dir="2700000" algn="tl" rotWithShape="0">
                    <a:schemeClr val="bg1">
                      <a:lumMod val="50000"/>
                    </a:schemeClr>
                  </a:outerShdw>
                </a:effectLst>
              </a:rPr>
              <a:t>Blessings of our lives</a:t>
            </a:r>
          </a:p>
          <a:p>
            <a:pPr marL="0" indent="0">
              <a:buNone/>
            </a:pPr>
            <a:r>
              <a:rPr lang="en-US" sz="3800" b="1" dirty="0" smtClean="0">
                <a:ln w="9525">
                  <a:solidFill>
                    <a:schemeClr val="bg1"/>
                  </a:solidFill>
                  <a:prstDash val="solid"/>
                </a:ln>
                <a:effectLst>
                  <a:outerShdw blurRad="12700" dist="38100" dir="2700000" algn="tl" rotWithShape="0">
                    <a:schemeClr val="bg1">
                      <a:lumMod val="50000"/>
                    </a:schemeClr>
                  </a:outerShdw>
                </a:effectLst>
              </a:rPr>
              <a:t>	Matthew 6:31-33</a:t>
            </a:r>
            <a:endParaRPr lang="en-US" sz="3800" b="1" dirty="0">
              <a:ln w="9525">
                <a:solidFill>
                  <a:schemeClr val="bg1"/>
                </a:solidFill>
                <a:prstDash val="solid"/>
              </a:ln>
              <a:effectLst>
                <a:outerShdw blurRad="12700" dist="38100" dir="2700000" algn="tl" rotWithShape="0">
                  <a:schemeClr val="bg1">
                    <a:lumMod val="50000"/>
                  </a:schemeClr>
                </a:outerShdw>
              </a:effectLst>
            </a:endParaRPr>
          </a:p>
          <a:p>
            <a:pPr marL="0" indent="0">
              <a:buNone/>
            </a:pPr>
            <a:r>
              <a:rPr lang="en-US" sz="3800" b="1" dirty="0" smtClean="0">
                <a:ln w="9525">
                  <a:solidFill>
                    <a:schemeClr val="bg1"/>
                  </a:solidFill>
                  <a:prstDash val="solid"/>
                </a:ln>
                <a:effectLst>
                  <a:outerShdw blurRad="12700" dist="38100" dir="2700000" algn="tl" rotWithShape="0">
                    <a:schemeClr val="bg1">
                      <a:lumMod val="50000"/>
                    </a:schemeClr>
                  </a:outerShdw>
                </a:effectLst>
              </a:rPr>
              <a:t>God asks for a return on that blessing</a:t>
            </a:r>
          </a:p>
          <a:p>
            <a:pPr marL="0" indent="0">
              <a:buNone/>
            </a:pPr>
            <a:r>
              <a:rPr lang="en-US" sz="3800" b="1" dirty="0">
                <a:ln w="9525">
                  <a:solidFill>
                    <a:schemeClr val="bg1"/>
                  </a:solidFill>
                  <a:prstDash val="solid"/>
                </a:ln>
                <a:effectLst>
                  <a:outerShdw blurRad="12700" dist="38100" dir="2700000" algn="tl" rotWithShape="0">
                    <a:schemeClr val="bg1">
                      <a:lumMod val="50000"/>
                    </a:schemeClr>
                  </a:outerShdw>
                </a:effectLst>
              </a:rPr>
              <a:t>	</a:t>
            </a:r>
            <a:r>
              <a:rPr lang="en-US" sz="3800" b="1" dirty="0" smtClean="0">
                <a:ln w="9525">
                  <a:solidFill>
                    <a:schemeClr val="bg1"/>
                  </a:solidFill>
                  <a:prstDash val="solid"/>
                </a:ln>
                <a:effectLst>
                  <a:outerShdw blurRad="12700" dist="38100" dir="2700000" algn="tl" rotWithShape="0">
                    <a:schemeClr val="bg1">
                      <a:lumMod val="50000"/>
                    </a:schemeClr>
                  </a:outerShdw>
                </a:effectLst>
              </a:rPr>
              <a:t>2 Corinthians 9:6-8</a:t>
            </a:r>
            <a:r>
              <a:rPr lang="en-US" sz="3800" b="1" dirty="0">
                <a:ln w="9525">
                  <a:solidFill>
                    <a:schemeClr val="bg1"/>
                  </a:solidFill>
                  <a:prstDash val="solid"/>
                </a:ln>
                <a:effectLst>
                  <a:outerShdw blurRad="12700" dist="38100" dir="2700000" algn="tl" rotWithShape="0">
                    <a:schemeClr val="bg1">
                      <a:lumMod val="50000"/>
                    </a:schemeClr>
                  </a:outerShdw>
                </a:effectLst>
              </a:rPr>
              <a:t>	</a:t>
            </a:r>
            <a:endParaRPr lang="en-US" sz="3800" b="1" dirty="0" smtClean="0">
              <a:ln w="9525">
                <a:solidFill>
                  <a:schemeClr val="bg1"/>
                </a:solidFill>
                <a:prstDash val="solid"/>
              </a:ln>
              <a:effectLst>
                <a:outerShdw blurRad="12700" dist="38100" dir="2700000" algn="tl" rotWithShape="0">
                  <a:schemeClr val="bg1">
                    <a:lumMod val="50000"/>
                  </a:schemeClr>
                </a:outerShdw>
              </a:effectLst>
            </a:endParaRPr>
          </a:p>
          <a:p>
            <a:pPr marL="0" indent="0">
              <a:buNone/>
            </a:pPr>
            <a:endParaRPr lang="en-US" sz="3800" b="1" dirty="0">
              <a:ln w="9525">
                <a:solidFill>
                  <a:schemeClr val="bg1"/>
                </a:solidFill>
                <a:prstDash val="solid"/>
              </a:ln>
              <a:effectLst>
                <a:outerShdw blurRad="12700" dist="38100" dir="2700000" algn="tl" rotWithShape="0">
                  <a:schemeClr val="bg1">
                    <a:lumMod val="50000"/>
                  </a:schemeClr>
                </a:outerShdw>
              </a:effectLst>
            </a:endParaRPr>
          </a:p>
          <a:p>
            <a:pPr marL="0" indent="0">
              <a:buNone/>
            </a:pPr>
            <a:r>
              <a:rPr lang="en-US" sz="3800" b="1" dirty="0" smtClean="0">
                <a:ln w="9525">
                  <a:solidFill>
                    <a:schemeClr val="bg1"/>
                  </a:solidFill>
                  <a:prstDash val="solid"/>
                </a:ln>
                <a:effectLst>
                  <a:outerShdw blurRad="12700" dist="38100" dir="2700000" algn="tl" rotWithShape="0">
                    <a:schemeClr val="bg1">
                      <a:lumMod val="50000"/>
                    </a:schemeClr>
                  </a:outerShdw>
                </a:effectLst>
              </a:rPr>
              <a:t>What if God blessed by your measure?</a:t>
            </a:r>
            <a:endParaRPr lang="en-US" sz="3800" b="1" dirty="0">
              <a:ln w="9525">
                <a:solidFill>
                  <a:schemeClr val="bg1"/>
                </a:solidFill>
                <a:prstDash val="solid"/>
              </a:ln>
              <a:effectLst>
                <a:outerShdw blurRad="12700" dist="38100" dir="2700000" algn="tl" rotWithShape="0">
                  <a:schemeClr val="bg1">
                    <a:lumMod val="50000"/>
                  </a:schemeClr>
                </a:outerShdw>
              </a:effectLst>
            </a:endParaRPr>
          </a:p>
          <a:p>
            <a:pPr marL="0" indent="0">
              <a:buNone/>
            </a:pPr>
            <a:endParaRPr lang="en-US" sz="3800" dirty="0"/>
          </a:p>
          <a:p>
            <a:pPr marL="0" indent="0">
              <a:buNone/>
            </a:pPr>
            <a:endParaRPr lang="en-US" sz="3800" dirty="0" smtClean="0"/>
          </a:p>
        </p:txBody>
      </p:sp>
      <p:sp>
        <p:nvSpPr>
          <p:cNvPr id="5" name="Title 4"/>
          <p:cNvSpPr>
            <a:spLocks noGrp="1"/>
          </p:cNvSpPr>
          <p:nvPr>
            <p:ph type="title"/>
          </p:nvPr>
        </p:nvSpPr>
        <p:spPr>
          <a:xfrm>
            <a:off x="0" y="0"/>
            <a:ext cx="9144000" cy="1063229"/>
          </a:xfrm>
        </p:spPr>
        <p:txBody>
          <a:bodyPr>
            <a:noAutofit/>
          </a:bodyPr>
          <a:lstStyle/>
          <a:p>
            <a:pPr algn="ctr"/>
            <a:r>
              <a:rPr lang="en-US" sz="6600" b="1" dirty="0" smtClean="0">
                <a:ln w="9525">
                  <a:solidFill>
                    <a:schemeClr val="bg1"/>
                  </a:solidFill>
                  <a:prstDash val="solid"/>
                </a:ln>
                <a:effectLst>
                  <a:outerShdw blurRad="12700" dist="38100" dir="2700000" algn="tl" rotWithShape="0">
                    <a:schemeClr val="bg1">
                      <a:lumMod val="50000"/>
                    </a:schemeClr>
                  </a:outerShdw>
                </a:effectLst>
                <a:latin typeface="+mn-lt"/>
              </a:rPr>
              <a:t>Giving and Receiving</a:t>
            </a:r>
            <a:endParaRPr lang="en-US" sz="6600" b="1" dirty="0">
              <a:ln w="9525">
                <a:solidFill>
                  <a:schemeClr val="bg1"/>
                </a:solidFill>
                <a:prstDash val="solid"/>
              </a:ln>
              <a:effectLst>
                <a:outerShdw blurRad="12700" dist="38100" dir="2700000" algn="tl" rotWithShape="0">
                  <a:schemeClr val="bg1">
                    <a:lumMod val="50000"/>
                  </a:schemeClr>
                </a:outerShdw>
              </a:effectLst>
              <a:latin typeface="+mn-lt"/>
            </a:endParaRPr>
          </a:p>
        </p:txBody>
      </p:sp>
    </p:spTree>
    <p:extLst>
      <p:ext uri="{BB962C8B-B14F-4D97-AF65-F5344CB8AC3E}">
        <p14:creationId xmlns:p14="http://schemas.microsoft.com/office/powerpoint/2010/main" val="185326369"/>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763000" cy="3943350"/>
          </a:xfrm>
        </p:spPr>
        <p:txBody>
          <a:bodyPr>
            <a:noAutofit/>
          </a:bodyPr>
          <a:lstStyle/>
          <a:p>
            <a:pPr marL="0" indent="0">
              <a:buNone/>
            </a:pPr>
            <a:r>
              <a:rPr lang="en-US" sz="3800" b="1" dirty="0" smtClean="0">
                <a:ln w="9525">
                  <a:solidFill>
                    <a:schemeClr val="bg1"/>
                  </a:solidFill>
                  <a:prstDash val="solid"/>
                </a:ln>
                <a:effectLst>
                  <a:outerShdw blurRad="12700" dist="38100" dir="2700000" algn="tl" rotWithShape="0">
                    <a:schemeClr val="bg1">
                      <a:lumMod val="50000"/>
                    </a:schemeClr>
                  </a:outerShdw>
                </a:effectLst>
              </a:rPr>
              <a:t>Prayer and supplications </a:t>
            </a:r>
          </a:p>
          <a:p>
            <a:pPr marL="0" indent="0">
              <a:buNone/>
            </a:pPr>
            <a:r>
              <a:rPr lang="en-US" sz="3800" b="1" dirty="0">
                <a:ln w="9525">
                  <a:solidFill>
                    <a:schemeClr val="bg1"/>
                  </a:solidFill>
                  <a:prstDash val="solid"/>
                </a:ln>
                <a:effectLst>
                  <a:outerShdw blurRad="12700" dist="38100" dir="2700000" algn="tl" rotWithShape="0">
                    <a:schemeClr val="bg1">
                      <a:lumMod val="50000"/>
                    </a:schemeClr>
                  </a:outerShdw>
                </a:effectLst>
              </a:rPr>
              <a:t>	</a:t>
            </a:r>
            <a:r>
              <a:rPr lang="en-US" sz="3800" b="1" dirty="0" smtClean="0">
                <a:ln w="9525">
                  <a:solidFill>
                    <a:schemeClr val="bg1"/>
                  </a:solidFill>
                  <a:prstDash val="solid"/>
                </a:ln>
                <a:effectLst>
                  <a:outerShdw blurRad="12700" dist="38100" dir="2700000" algn="tl" rotWithShape="0">
                    <a:schemeClr val="bg1">
                      <a:lumMod val="50000"/>
                    </a:schemeClr>
                  </a:outerShdw>
                </a:effectLst>
              </a:rPr>
              <a:t>Philippians 4:6</a:t>
            </a:r>
            <a:endParaRPr lang="en-US" sz="3800" b="1" dirty="0">
              <a:ln w="9525">
                <a:solidFill>
                  <a:schemeClr val="bg1"/>
                </a:solidFill>
                <a:prstDash val="solid"/>
              </a:ln>
              <a:effectLst>
                <a:outerShdw blurRad="12700" dist="38100" dir="2700000" algn="tl" rotWithShape="0">
                  <a:schemeClr val="bg1">
                    <a:lumMod val="50000"/>
                  </a:schemeClr>
                </a:outerShdw>
              </a:effectLst>
            </a:endParaRPr>
          </a:p>
          <a:p>
            <a:pPr marL="0" indent="0">
              <a:buNone/>
            </a:pPr>
            <a:r>
              <a:rPr lang="en-US" sz="3800" b="1" dirty="0" smtClean="0">
                <a:ln w="9525">
                  <a:solidFill>
                    <a:schemeClr val="bg1"/>
                  </a:solidFill>
                  <a:prstDash val="solid"/>
                </a:ln>
                <a:effectLst>
                  <a:outerShdw blurRad="12700" dist="38100" dir="2700000" algn="tl" rotWithShape="0">
                    <a:schemeClr val="bg1">
                      <a:lumMod val="50000"/>
                    </a:schemeClr>
                  </a:outerShdw>
                </a:effectLst>
              </a:rPr>
              <a:t>God asks for our attention to Him</a:t>
            </a:r>
          </a:p>
          <a:p>
            <a:pPr marL="0" indent="0">
              <a:buNone/>
            </a:pPr>
            <a:r>
              <a:rPr lang="en-US" sz="3800" b="1" dirty="0">
                <a:ln w="9525">
                  <a:solidFill>
                    <a:schemeClr val="bg1"/>
                  </a:solidFill>
                  <a:prstDash val="solid"/>
                </a:ln>
                <a:effectLst>
                  <a:outerShdw blurRad="12700" dist="38100" dir="2700000" algn="tl" rotWithShape="0">
                    <a:schemeClr val="bg1">
                      <a:lumMod val="50000"/>
                    </a:schemeClr>
                  </a:outerShdw>
                </a:effectLst>
              </a:rPr>
              <a:t>	</a:t>
            </a:r>
            <a:r>
              <a:rPr lang="en-US" sz="3800" b="1" dirty="0" smtClean="0">
                <a:ln w="9525">
                  <a:solidFill>
                    <a:schemeClr val="bg1"/>
                  </a:solidFill>
                  <a:prstDash val="solid"/>
                </a:ln>
                <a:effectLst>
                  <a:outerShdw blurRad="12700" dist="38100" dir="2700000" algn="tl" rotWithShape="0">
                    <a:schemeClr val="bg1">
                      <a:lumMod val="50000"/>
                    </a:schemeClr>
                  </a:outerShdw>
                </a:effectLst>
              </a:rPr>
              <a:t>2 Timothy 2:15</a:t>
            </a:r>
          </a:p>
          <a:p>
            <a:pPr marL="0" indent="0">
              <a:buNone/>
            </a:pPr>
            <a:endParaRPr lang="en-US" sz="3800" b="1" dirty="0">
              <a:ln w="9525">
                <a:solidFill>
                  <a:schemeClr val="bg1"/>
                </a:solidFill>
                <a:prstDash val="solid"/>
              </a:ln>
              <a:effectLst>
                <a:outerShdw blurRad="12700" dist="38100" dir="2700000" algn="tl" rotWithShape="0">
                  <a:schemeClr val="bg1">
                    <a:lumMod val="50000"/>
                  </a:schemeClr>
                </a:outerShdw>
              </a:effectLst>
            </a:endParaRPr>
          </a:p>
          <a:p>
            <a:pPr marL="0" indent="0">
              <a:buNone/>
            </a:pPr>
            <a:r>
              <a:rPr lang="en-US" sz="3800" b="1" dirty="0" smtClean="0">
                <a:ln w="9525">
                  <a:solidFill>
                    <a:schemeClr val="bg1"/>
                  </a:solidFill>
                  <a:prstDash val="solid"/>
                </a:ln>
                <a:effectLst>
                  <a:outerShdw blurRad="12700" dist="38100" dir="2700000" algn="tl" rotWithShape="0">
                    <a:schemeClr val="bg1">
                      <a:lumMod val="50000"/>
                    </a:schemeClr>
                  </a:outerShdw>
                </a:effectLst>
              </a:rPr>
              <a:t>What if He listened to us as we to Him?</a:t>
            </a:r>
            <a:endParaRPr lang="en-US" sz="3800" dirty="0" smtClean="0"/>
          </a:p>
        </p:txBody>
      </p:sp>
      <p:sp>
        <p:nvSpPr>
          <p:cNvPr id="5" name="Title 4"/>
          <p:cNvSpPr>
            <a:spLocks noGrp="1"/>
          </p:cNvSpPr>
          <p:nvPr>
            <p:ph type="title"/>
          </p:nvPr>
        </p:nvSpPr>
        <p:spPr>
          <a:xfrm>
            <a:off x="0" y="0"/>
            <a:ext cx="9144000" cy="1063229"/>
          </a:xfrm>
        </p:spPr>
        <p:txBody>
          <a:bodyPr>
            <a:noAutofit/>
          </a:bodyPr>
          <a:lstStyle/>
          <a:p>
            <a:pPr algn="ctr"/>
            <a:r>
              <a:rPr lang="en-US" sz="6600" b="1" dirty="0" smtClean="0">
                <a:ln w="9525">
                  <a:solidFill>
                    <a:schemeClr val="bg1"/>
                  </a:solidFill>
                  <a:prstDash val="solid"/>
                </a:ln>
                <a:effectLst>
                  <a:outerShdw blurRad="12700" dist="38100" dir="2700000" algn="tl" rotWithShape="0">
                    <a:schemeClr val="bg1">
                      <a:lumMod val="50000"/>
                    </a:schemeClr>
                  </a:outerShdw>
                </a:effectLst>
                <a:latin typeface="+mn-lt"/>
              </a:rPr>
              <a:t>Giving and Receiving</a:t>
            </a:r>
            <a:endParaRPr lang="en-US" sz="6600" b="1" dirty="0">
              <a:ln w="9525">
                <a:solidFill>
                  <a:schemeClr val="bg1"/>
                </a:solidFill>
                <a:prstDash val="solid"/>
              </a:ln>
              <a:effectLst>
                <a:outerShdw blurRad="12700" dist="38100" dir="2700000" algn="tl" rotWithShape="0">
                  <a:schemeClr val="bg1">
                    <a:lumMod val="50000"/>
                  </a:schemeClr>
                </a:outerShdw>
              </a:effectLst>
              <a:latin typeface="+mn-lt"/>
            </a:endParaRPr>
          </a:p>
        </p:txBody>
      </p:sp>
    </p:spTree>
    <p:extLst>
      <p:ext uri="{BB962C8B-B14F-4D97-AF65-F5344CB8AC3E}">
        <p14:creationId xmlns:p14="http://schemas.microsoft.com/office/powerpoint/2010/main" val="550949651"/>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763000" cy="3943350"/>
          </a:xfrm>
        </p:spPr>
        <p:txBody>
          <a:bodyPr>
            <a:noAutofit/>
          </a:bodyPr>
          <a:lstStyle/>
          <a:p>
            <a:pPr marL="0" indent="0">
              <a:buNone/>
            </a:pPr>
            <a:r>
              <a:rPr lang="en-US" sz="3800" b="1" dirty="0" smtClean="0">
                <a:ln w="9525">
                  <a:solidFill>
                    <a:schemeClr val="bg1"/>
                  </a:solidFill>
                  <a:prstDash val="solid"/>
                </a:ln>
                <a:effectLst>
                  <a:outerShdw blurRad="12700" dist="38100" dir="2700000" algn="tl" rotWithShape="0">
                    <a:schemeClr val="bg1">
                      <a:lumMod val="50000"/>
                    </a:schemeClr>
                  </a:outerShdw>
                </a:effectLst>
              </a:rPr>
              <a:t>Desire for intercession</a:t>
            </a:r>
          </a:p>
          <a:p>
            <a:pPr marL="0" indent="0">
              <a:buNone/>
            </a:pPr>
            <a:r>
              <a:rPr lang="en-US" sz="3800" b="1" dirty="0">
                <a:ln w="9525">
                  <a:solidFill>
                    <a:schemeClr val="bg1"/>
                  </a:solidFill>
                  <a:prstDash val="solid"/>
                </a:ln>
                <a:effectLst>
                  <a:outerShdw blurRad="12700" dist="38100" dir="2700000" algn="tl" rotWithShape="0">
                    <a:schemeClr val="bg1">
                      <a:lumMod val="50000"/>
                    </a:schemeClr>
                  </a:outerShdw>
                </a:effectLst>
              </a:rPr>
              <a:t>	</a:t>
            </a:r>
            <a:r>
              <a:rPr lang="en-US" sz="3800" b="1" dirty="0" smtClean="0">
                <a:ln w="9525">
                  <a:solidFill>
                    <a:schemeClr val="bg1"/>
                  </a:solidFill>
                  <a:prstDash val="solid"/>
                </a:ln>
                <a:effectLst>
                  <a:outerShdw blurRad="12700" dist="38100" dir="2700000" algn="tl" rotWithShape="0">
                    <a:schemeClr val="bg1">
                      <a:lumMod val="50000"/>
                    </a:schemeClr>
                  </a:outerShdw>
                </a:effectLst>
              </a:rPr>
              <a:t>James 3:13-15</a:t>
            </a:r>
            <a:endParaRPr lang="en-US" sz="3800" b="1" dirty="0">
              <a:ln w="9525">
                <a:solidFill>
                  <a:schemeClr val="bg1"/>
                </a:solidFill>
                <a:prstDash val="solid"/>
              </a:ln>
              <a:effectLst>
                <a:outerShdw blurRad="12700" dist="38100" dir="2700000" algn="tl" rotWithShape="0">
                  <a:schemeClr val="bg1">
                    <a:lumMod val="50000"/>
                  </a:schemeClr>
                </a:outerShdw>
              </a:effectLst>
            </a:endParaRPr>
          </a:p>
          <a:p>
            <a:pPr marL="0" indent="0">
              <a:buNone/>
            </a:pPr>
            <a:r>
              <a:rPr lang="en-US" sz="3800" b="1" dirty="0" smtClean="0">
                <a:ln w="9525">
                  <a:solidFill>
                    <a:schemeClr val="bg1"/>
                  </a:solidFill>
                  <a:prstDash val="solid"/>
                </a:ln>
                <a:effectLst>
                  <a:outerShdw blurRad="12700" dist="38100" dir="2700000" algn="tl" rotWithShape="0">
                    <a:schemeClr val="bg1">
                      <a:lumMod val="50000"/>
                    </a:schemeClr>
                  </a:outerShdw>
                </a:effectLst>
              </a:rPr>
              <a:t>God asks for our spiritual sacrifices</a:t>
            </a:r>
          </a:p>
          <a:p>
            <a:pPr marL="0" indent="0">
              <a:buNone/>
            </a:pPr>
            <a:r>
              <a:rPr lang="en-US" sz="3800" b="1" dirty="0">
                <a:ln w="9525">
                  <a:solidFill>
                    <a:schemeClr val="bg1"/>
                  </a:solidFill>
                  <a:prstDash val="solid"/>
                </a:ln>
                <a:effectLst>
                  <a:outerShdw blurRad="12700" dist="38100" dir="2700000" algn="tl" rotWithShape="0">
                    <a:schemeClr val="bg1">
                      <a:lumMod val="50000"/>
                    </a:schemeClr>
                  </a:outerShdw>
                </a:effectLst>
              </a:rPr>
              <a:t>	</a:t>
            </a:r>
            <a:r>
              <a:rPr lang="en-US" sz="3800" b="1" dirty="0" smtClean="0">
                <a:ln w="9525">
                  <a:solidFill>
                    <a:schemeClr val="bg1"/>
                  </a:solidFill>
                  <a:prstDash val="solid"/>
                </a:ln>
                <a:effectLst>
                  <a:outerShdw blurRad="12700" dist="38100" dir="2700000" algn="tl" rotWithShape="0">
                    <a:schemeClr val="bg1">
                      <a:lumMod val="50000"/>
                    </a:schemeClr>
                  </a:outerShdw>
                </a:effectLst>
              </a:rPr>
              <a:t>1 Peter 2:5</a:t>
            </a:r>
          </a:p>
          <a:p>
            <a:pPr marL="0" indent="0">
              <a:buNone/>
            </a:pPr>
            <a:endParaRPr lang="en-US" sz="3800" b="1" dirty="0">
              <a:ln w="9525">
                <a:solidFill>
                  <a:schemeClr val="bg1"/>
                </a:solidFill>
                <a:prstDash val="solid"/>
              </a:ln>
              <a:effectLst>
                <a:outerShdw blurRad="12700" dist="38100" dir="2700000" algn="tl" rotWithShape="0">
                  <a:schemeClr val="bg1">
                    <a:lumMod val="50000"/>
                  </a:schemeClr>
                </a:outerShdw>
              </a:effectLst>
            </a:endParaRPr>
          </a:p>
          <a:p>
            <a:pPr marL="0" indent="0">
              <a:buNone/>
            </a:pPr>
            <a:r>
              <a:rPr lang="en-US" sz="3800" b="1" dirty="0" smtClean="0">
                <a:ln w="9525">
                  <a:solidFill>
                    <a:schemeClr val="bg1"/>
                  </a:solidFill>
                  <a:prstDash val="solid"/>
                </a:ln>
                <a:effectLst>
                  <a:outerShdw blurRad="12700" dist="38100" dir="2700000" algn="tl" rotWithShape="0">
                    <a:schemeClr val="bg1">
                      <a:lumMod val="50000"/>
                    </a:schemeClr>
                  </a:outerShdw>
                </a:effectLst>
              </a:rPr>
              <a:t>What if He gave as He received?</a:t>
            </a:r>
            <a:endParaRPr lang="en-US" sz="3800" dirty="0" smtClean="0"/>
          </a:p>
        </p:txBody>
      </p:sp>
      <p:sp>
        <p:nvSpPr>
          <p:cNvPr id="5" name="Title 4"/>
          <p:cNvSpPr>
            <a:spLocks noGrp="1"/>
          </p:cNvSpPr>
          <p:nvPr>
            <p:ph type="title"/>
          </p:nvPr>
        </p:nvSpPr>
        <p:spPr>
          <a:xfrm>
            <a:off x="0" y="0"/>
            <a:ext cx="9144000" cy="1063229"/>
          </a:xfrm>
        </p:spPr>
        <p:txBody>
          <a:bodyPr>
            <a:noAutofit/>
          </a:bodyPr>
          <a:lstStyle/>
          <a:p>
            <a:pPr algn="ctr"/>
            <a:r>
              <a:rPr lang="en-US" sz="6600" b="1" dirty="0" smtClean="0">
                <a:ln w="9525">
                  <a:solidFill>
                    <a:schemeClr val="bg1"/>
                  </a:solidFill>
                  <a:prstDash val="solid"/>
                </a:ln>
                <a:effectLst>
                  <a:outerShdw blurRad="12700" dist="38100" dir="2700000" algn="tl" rotWithShape="0">
                    <a:schemeClr val="bg1">
                      <a:lumMod val="50000"/>
                    </a:schemeClr>
                  </a:outerShdw>
                </a:effectLst>
                <a:latin typeface="+mn-lt"/>
              </a:rPr>
              <a:t>Giving and Receiving</a:t>
            </a:r>
            <a:endParaRPr lang="en-US" sz="6600" b="1" dirty="0">
              <a:ln w="9525">
                <a:solidFill>
                  <a:schemeClr val="bg1"/>
                </a:solidFill>
                <a:prstDash val="solid"/>
              </a:ln>
              <a:effectLst>
                <a:outerShdw blurRad="12700" dist="38100" dir="2700000" algn="tl" rotWithShape="0">
                  <a:schemeClr val="bg1">
                    <a:lumMod val="50000"/>
                  </a:schemeClr>
                </a:outerShdw>
              </a:effectLst>
              <a:latin typeface="+mn-lt"/>
            </a:endParaRPr>
          </a:p>
        </p:txBody>
      </p:sp>
    </p:spTree>
    <p:extLst>
      <p:ext uri="{BB962C8B-B14F-4D97-AF65-F5344CB8AC3E}">
        <p14:creationId xmlns:p14="http://schemas.microsoft.com/office/powerpoint/2010/main" val="3665750257"/>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763000" cy="3943350"/>
          </a:xfrm>
        </p:spPr>
        <p:txBody>
          <a:bodyPr>
            <a:noAutofit/>
          </a:bodyPr>
          <a:lstStyle/>
          <a:p>
            <a:pPr marL="0" indent="0">
              <a:buNone/>
            </a:pPr>
            <a:r>
              <a:rPr lang="en-US" sz="3800" b="1" dirty="0" smtClean="0">
                <a:ln w="9525">
                  <a:solidFill>
                    <a:schemeClr val="bg1"/>
                  </a:solidFill>
                  <a:prstDash val="solid"/>
                </a:ln>
                <a:effectLst>
                  <a:outerShdw blurRad="12700" dist="38100" dir="2700000" algn="tl" rotWithShape="0">
                    <a:schemeClr val="bg1">
                      <a:lumMod val="50000"/>
                    </a:schemeClr>
                  </a:outerShdw>
                </a:effectLst>
              </a:rPr>
              <a:t>God’s love’s us more than we love Him!</a:t>
            </a:r>
          </a:p>
          <a:p>
            <a:pPr marL="0" indent="0">
              <a:buNone/>
            </a:pPr>
            <a:r>
              <a:rPr lang="en-US" sz="3800" b="1" dirty="0">
                <a:ln w="9525">
                  <a:solidFill>
                    <a:schemeClr val="bg1"/>
                  </a:solidFill>
                  <a:prstDash val="solid"/>
                </a:ln>
                <a:effectLst>
                  <a:outerShdw blurRad="12700" dist="38100" dir="2700000" algn="tl" rotWithShape="0">
                    <a:schemeClr val="bg1">
                      <a:lumMod val="50000"/>
                    </a:schemeClr>
                  </a:outerShdw>
                </a:effectLst>
              </a:rPr>
              <a:t>	</a:t>
            </a:r>
            <a:r>
              <a:rPr lang="en-US" sz="3800" b="1" dirty="0" smtClean="0">
                <a:ln w="9525">
                  <a:solidFill>
                    <a:schemeClr val="bg1"/>
                  </a:solidFill>
                  <a:prstDash val="solid"/>
                </a:ln>
                <a:effectLst>
                  <a:outerShdw blurRad="12700" dist="38100" dir="2700000" algn="tl" rotWithShape="0">
                    <a:schemeClr val="bg1">
                      <a:lumMod val="50000"/>
                    </a:schemeClr>
                  </a:outerShdw>
                </a:effectLst>
              </a:rPr>
              <a:t>Romans 5:5-10</a:t>
            </a:r>
          </a:p>
          <a:p>
            <a:pPr marL="0" indent="0">
              <a:buNone/>
            </a:pPr>
            <a:endParaRPr lang="en-US" sz="3800" b="1" dirty="0">
              <a:ln w="9525">
                <a:solidFill>
                  <a:schemeClr val="bg1"/>
                </a:solidFill>
                <a:prstDash val="solid"/>
              </a:ln>
              <a:effectLst>
                <a:outerShdw blurRad="12700" dist="38100" dir="2700000" algn="tl" rotWithShape="0">
                  <a:schemeClr val="bg1">
                    <a:lumMod val="50000"/>
                  </a:schemeClr>
                </a:outerShdw>
              </a:effectLst>
            </a:endParaRPr>
          </a:p>
          <a:p>
            <a:pPr marL="0" indent="0">
              <a:buNone/>
            </a:pPr>
            <a:r>
              <a:rPr lang="en-US" sz="3800" b="1" dirty="0" smtClean="0">
                <a:ln w="9525">
                  <a:solidFill>
                    <a:schemeClr val="bg1"/>
                  </a:solidFill>
                  <a:prstDash val="solid"/>
                </a:ln>
                <a:effectLst>
                  <a:outerShdw blurRad="12700" dist="38100" dir="2700000" algn="tl" rotWithShape="0">
                    <a:schemeClr val="bg1">
                      <a:lumMod val="50000"/>
                    </a:schemeClr>
                  </a:outerShdw>
                </a:effectLst>
              </a:rPr>
              <a:t>But He does expect that we love in return</a:t>
            </a:r>
          </a:p>
          <a:p>
            <a:pPr marL="0" indent="0">
              <a:buNone/>
            </a:pPr>
            <a:r>
              <a:rPr lang="en-US" sz="3800" b="1" dirty="0">
                <a:ln w="9525">
                  <a:solidFill>
                    <a:schemeClr val="bg1"/>
                  </a:solidFill>
                  <a:prstDash val="solid"/>
                </a:ln>
                <a:effectLst>
                  <a:outerShdw blurRad="12700" dist="38100" dir="2700000" algn="tl" rotWithShape="0">
                    <a:schemeClr val="bg1">
                      <a:lumMod val="50000"/>
                    </a:schemeClr>
                  </a:outerShdw>
                </a:effectLst>
              </a:rPr>
              <a:t>	</a:t>
            </a:r>
            <a:r>
              <a:rPr lang="en-US" sz="3800" b="1" dirty="0" smtClean="0">
                <a:ln w="9525">
                  <a:solidFill>
                    <a:schemeClr val="bg1"/>
                  </a:solidFill>
                  <a:prstDash val="solid"/>
                </a:ln>
                <a:effectLst>
                  <a:outerShdw blurRad="12700" dist="38100" dir="2700000" algn="tl" rotWithShape="0">
                    <a:schemeClr val="bg1">
                      <a:lumMod val="50000"/>
                    </a:schemeClr>
                  </a:outerShdw>
                </a:effectLst>
              </a:rPr>
              <a:t>1 John 5:1-3</a:t>
            </a:r>
          </a:p>
          <a:p>
            <a:pPr marL="0" indent="0">
              <a:buNone/>
            </a:pPr>
            <a:r>
              <a:rPr lang="en-US" sz="3800" b="1" dirty="0">
                <a:ln w="9525">
                  <a:solidFill>
                    <a:schemeClr val="bg1"/>
                  </a:solidFill>
                  <a:prstDash val="solid"/>
                </a:ln>
                <a:effectLst>
                  <a:outerShdw blurRad="12700" dist="38100" dir="2700000" algn="tl" rotWithShape="0">
                    <a:schemeClr val="bg1">
                      <a:lumMod val="50000"/>
                    </a:schemeClr>
                  </a:outerShdw>
                </a:effectLst>
              </a:rPr>
              <a:t>	</a:t>
            </a:r>
            <a:endParaRPr lang="en-US" sz="3800" dirty="0" smtClean="0"/>
          </a:p>
        </p:txBody>
      </p:sp>
      <p:sp>
        <p:nvSpPr>
          <p:cNvPr id="5" name="Title 4"/>
          <p:cNvSpPr>
            <a:spLocks noGrp="1"/>
          </p:cNvSpPr>
          <p:nvPr>
            <p:ph type="title"/>
          </p:nvPr>
        </p:nvSpPr>
        <p:spPr>
          <a:xfrm>
            <a:off x="0" y="0"/>
            <a:ext cx="9144000" cy="1063229"/>
          </a:xfrm>
        </p:spPr>
        <p:txBody>
          <a:bodyPr>
            <a:noAutofit/>
          </a:bodyPr>
          <a:lstStyle/>
          <a:p>
            <a:pPr algn="ctr"/>
            <a:r>
              <a:rPr lang="en-US" sz="6600" b="1" dirty="0" smtClean="0">
                <a:ln w="9525">
                  <a:solidFill>
                    <a:schemeClr val="bg1"/>
                  </a:solidFill>
                  <a:prstDash val="solid"/>
                </a:ln>
                <a:effectLst>
                  <a:outerShdw blurRad="12700" dist="38100" dir="2700000" algn="tl" rotWithShape="0">
                    <a:schemeClr val="bg1">
                      <a:lumMod val="50000"/>
                    </a:schemeClr>
                  </a:outerShdw>
                </a:effectLst>
                <a:latin typeface="+mn-lt"/>
              </a:rPr>
              <a:t>The Good News</a:t>
            </a:r>
            <a:endParaRPr lang="en-US" sz="6600" b="1" dirty="0">
              <a:ln w="9525">
                <a:solidFill>
                  <a:schemeClr val="bg1"/>
                </a:solidFill>
                <a:prstDash val="solid"/>
              </a:ln>
              <a:effectLst>
                <a:outerShdw blurRad="12700" dist="38100" dir="2700000" algn="tl" rotWithShape="0">
                  <a:schemeClr val="bg1">
                    <a:lumMod val="50000"/>
                  </a:schemeClr>
                </a:outerShdw>
              </a:effectLst>
              <a:latin typeface="+mn-lt"/>
            </a:endParaRPr>
          </a:p>
        </p:txBody>
      </p:sp>
    </p:spTree>
    <p:extLst>
      <p:ext uri="{BB962C8B-B14F-4D97-AF65-F5344CB8AC3E}">
        <p14:creationId xmlns:p14="http://schemas.microsoft.com/office/powerpoint/2010/main" val="513183025"/>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lgn="just">
              <a:buNone/>
            </a:pPr>
            <a:r>
              <a:rPr lang="en-US" sz="3800" b="1" dirty="0" smtClean="0">
                <a:ln w="9525">
                  <a:solidFill>
                    <a:schemeClr val="bg1"/>
                  </a:solidFill>
                  <a:prstDash val="solid"/>
                </a:ln>
                <a:effectLst>
                  <a:outerShdw blurRad="12700" dist="38100" dir="2700000" algn="tl" rotWithShape="0">
                    <a:schemeClr val="bg1">
                      <a:lumMod val="50000"/>
                    </a:schemeClr>
                  </a:outerShdw>
                </a:effectLst>
              </a:rPr>
              <a:t>"</a:t>
            </a:r>
            <a:r>
              <a:rPr lang="en-US" sz="3800" b="1" i="1" dirty="0">
                <a:ln w="9525">
                  <a:solidFill>
                    <a:schemeClr val="bg1"/>
                  </a:solidFill>
                  <a:prstDash val="solid"/>
                </a:ln>
                <a:effectLst>
                  <a:outerShdw blurRad="12700" dist="38100" dir="2700000" algn="tl" rotWithShape="0">
                    <a:schemeClr val="bg1">
                      <a:lumMod val="50000"/>
                    </a:schemeClr>
                  </a:outerShdw>
                </a:effectLst>
              </a:rPr>
              <a:t>Give, and it will be given to you: good measure, pressed down, shaken together, and running over will be put into your bosom. For with the same measure that you use, it will be measured back to you</a:t>
            </a:r>
            <a:r>
              <a:rPr lang="en-US" sz="3800" b="1" dirty="0" smtClean="0">
                <a:ln w="9525">
                  <a:solidFill>
                    <a:schemeClr val="bg1"/>
                  </a:solidFill>
                  <a:prstDash val="solid"/>
                </a:ln>
                <a:effectLst>
                  <a:outerShdw blurRad="12700" dist="38100" dir="2700000" algn="tl" rotWithShape="0">
                    <a:schemeClr val="bg1">
                      <a:lumMod val="50000"/>
                    </a:schemeClr>
                  </a:outerShdw>
                </a:effectLst>
              </a:rPr>
              <a:t>.“ 								Luke </a:t>
            </a:r>
            <a:r>
              <a:rPr lang="en-US" sz="3800" b="1" dirty="0">
                <a:ln w="9525">
                  <a:solidFill>
                    <a:schemeClr val="bg1"/>
                  </a:solidFill>
                  <a:prstDash val="solid"/>
                </a:ln>
                <a:effectLst>
                  <a:outerShdw blurRad="12700" dist="38100" dir="2700000" algn="tl" rotWithShape="0">
                    <a:schemeClr val="bg1">
                      <a:lumMod val="50000"/>
                    </a:schemeClr>
                  </a:outerShdw>
                </a:effectLst>
              </a:rPr>
              <a:t>6:38 </a:t>
            </a:r>
            <a:endParaRPr lang="en-US" sz="3800" dirty="0" smtClean="0"/>
          </a:p>
        </p:txBody>
      </p:sp>
      <p:sp>
        <p:nvSpPr>
          <p:cNvPr id="5" name="Title 4"/>
          <p:cNvSpPr>
            <a:spLocks noGrp="1"/>
          </p:cNvSpPr>
          <p:nvPr>
            <p:ph type="title"/>
          </p:nvPr>
        </p:nvSpPr>
        <p:spPr>
          <a:xfrm>
            <a:off x="0" y="0"/>
            <a:ext cx="9144000" cy="1063229"/>
          </a:xfrm>
        </p:spPr>
        <p:txBody>
          <a:bodyPr>
            <a:noAutofit/>
          </a:bodyPr>
          <a:lstStyle/>
          <a:p>
            <a:pPr algn="ctr"/>
            <a:r>
              <a:rPr lang="en-US" sz="6600" b="1" dirty="0" smtClean="0">
                <a:ln w="9525">
                  <a:solidFill>
                    <a:schemeClr val="bg1"/>
                  </a:solidFill>
                  <a:prstDash val="solid"/>
                </a:ln>
                <a:effectLst>
                  <a:outerShdw blurRad="12700" dist="38100" dir="2700000" algn="tl" rotWithShape="0">
                    <a:schemeClr val="bg1">
                      <a:lumMod val="50000"/>
                    </a:schemeClr>
                  </a:outerShdw>
                </a:effectLst>
                <a:latin typeface="+mn-lt"/>
              </a:rPr>
              <a:t>The Good News</a:t>
            </a:r>
            <a:endParaRPr lang="en-US" sz="6600" b="1" dirty="0">
              <a:ln w="9525">
                <a:solidFill>
                  <a:schemeClr val="bg1"/>
                </a:solidFill>
                <a:prstDash val="solid"/>
              </a:ln>
              <a:effectLst>
                <a:outerShdw blurRad="12700" dist="38100" dir="2700000" algn="tl" rotWithShape="0">
                  <a:schemeClr val="bg1">
                    <a:lumMod val="50000"/>
                  </a:schemeClr>
                </a:outerShdw>
              </a:effectLst>
              <a:latin typeface="+mn-lt"/>
            </a:endParaRPr>
          </a:p>
        </p:txBody>
      </p:sp>
    </p:spTree>
    <p:extLst>
      <p:ext uri="{BB962C8B-B14F-4D97-AF65-F5344CB8AC3E}">
        <p14:creationId xmlns:p14="http://schemas.microsoft.com/office/powerpoint/2010/main" val="507399439"/>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259258</TotalTime>
  <Words>995</Words>
  <Application>Microsoft Office PowerPoint</Application>
  <PresentationFormat>On-screen Show (16:9)</PresentationFormat>
  <Paragraphs>117</Paragraphs>
  <Slides>16</Slides>
  <Notes>15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Bell MT</vt:lpstr>
      <vt:lpstr>Calibri</vt:lpstr>
      <vt:lpstr>Calibri Light</vt:lpstr>
      <vt:lpstr>Lucida Sans Unicode</vt:lpstr>
      <vt:lpstr>Times New Roman</vt:lpstr>
      <vt:lpstr>Wingdings</vt:lpstr>
      <vt:lpstr>Office Theme</vt:lpstr>
      <vt:lpstr>Welcome!</vt:lpstr>
      <vt:lpstr>PowerPoint Presentation</vt:lpstr>
      <vt:lpstr>PowerPoint Presentation</vt:lpstr>
      <vt:lpstr>God’s Judgment</vt:lpstr>
      <vt:lpstr>Giving and Receiving</vt:lpstr>
      <vt:lpstr>Giving and Receiving</vt:lpstr>
      <vt:lpstr>Giving and Receiving</vt:lpstr>
      <vt:lpstr>The Good News</vt:lpstr>
      <vt:lpstr>The Good News</vt:lpstr>
      <vt:lpstr>Application </vt:lpstr>
      <vt:lpstr>PowerPoint Presentation</vt:lpstr>
      <vt:lpstr>The Love of God</vt:lpstr>
      <vt:lpstr>Jesus Said:</vt:lpstr>
      <vt:lpstr>Jesus Said:</vt:lpstr>
      <vt:lpstr>Jesus Said:</vt:lpstr>
      <vt:lpstr>Jesus Said:</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Communion</dc:title>
  <dc:creator>BRIAN HAINES</dc:creator>
  <cp:lastModifiedBy>Microsoft account</cp:lastModifiedBy>
  <cp:revision>1117</cp:revision>
  <dcterms:modified xsi:type="dcterms:W3CDTF">2021-04-08T20:38:38Z</dcterms:modified>
</cp:coreProperties>
</file>